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6"/>
  </p:notesMasterIdLst>
  <p:sldIdLst>
    <p:sldId id="299" r:id="rId4"/>
    <p:sldId id="257" r:id="rId5"/>
    <p:sldId id="258" r:id="rId6"/>
    <p:sldId id="263" r:id="rId7"/>
    <p:sldId id="277" r:id="rId8"/>
    <p:sldId id="278" r:id="rId9"/>
    <p:sldId id="279" r:id="rId10"/>
    <p:sldId id="280" r:id="rId11"/>
    <p:sldId id="282" r:id="rId12"/>
    <p:sldId id="298" r:id="rId13"/>
    <p:sldId id="281" r:id="rId14"/>
    <p:sldId id="283" r:id="rId15"/>
    <p:sldId id="284" r:id="rId16"/>
    <p:sldId id="285" r:id="rId17"/>
    <p:sldId id="288" r:id="rId18"/>
    <p:sldId id="300" r:id="rId19"/>
    <p:sldId id="286" r:id="rId20"/>
    <p:sldId id="289" r:id="rId21"/>
    <p:sldId id="290" r:id="rId22"/>
    <p:sldId id="304" r:id="rId23"/>
    <p:sldId id="291" r:id="rId24"/>
    <p:sldId id="292" r:id="rId25"/>
    <p:sldId id="293" r:id="rId26"/>
    <p:sldId id="294" r:id="rId27"/>
    <p:sldId id="306" r:id="rId28"/>
    <p:sldId id="305" r:id="rId29"/>
    <p:sldId id="301" r:id="rId30"/>
    <p:sldId id="302" r:id="rId31"/>
    <p:sldId id="303" r:id="rId32"/>
    <p:sldId id="296" r:id="rId33"/>
    <p:sldId id="295" r:id="rId34"/>
    <p:sldId id="297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591"/>
    <a:srgbClr val="E33941"/>
    <a:srgbClr val="DA1F28"/>
    <a:srgbClr val="EBC050"/>
    <a:srgbClr val="3D6487"/>
    <a:srgbClr val="E74F56"/>
    <a:srgbClr val="46739C"/>
    <a:srgbClr val="E96167"/>
    <a:srgbClr val="E7535A"/>
    <a:srgbClr val="E43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1" autoAdjust="0"/>
    <p:restoredTop sz="55935" autoAdjust="0"/>
  </p:normalViewPr>
  <p:slideViewPr>
    <p:cSldViewPr snapToGrid="0" showGuides="1">
      <p:cViewPr varScale="1">
        <p:scale>
          <a:sx n="114" d="100"/>
          <a:sy n="114" d="100"/>
        </p:scale>
        <p:origin x="816" y="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1956" y="3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琦 曹" userId="5012891e0c86b7b3" providerId="LiveId" clId="{CCB0371A-777D-4313-B905-C3E310B6222E}"/>
    <pc:docChg chg="undo custSel modSld">
      <pc:chgData name="子琦 曹" userId="5012891e0c86b7b3" providerId="LiveId" clId="{CCB0371A-777D-4313-B905-C3E310B6222E}" dt="2019-04-01T14:26:27.067" v="389" actId="1076"/>
      <pc:docMkLst>
        <pc:docMk/>
      </pc:docMkLst>
      <pc:sldChg chg="delSp modSp">
        <pc:chgData name="子琦 曹" userId="5012891e0c86b7b3" providerId="LiveId" clId="{CCB0371A-777D-4313-B905-C3E310B6222E}" dt="2019-04-01T12:32:56.510" v="29" actId="1036"/>
        <pc:sldMkLst>
          <pc:docMk/>
          <pc:sldMk cId="3829314597" sldId="257"/>
        </pc:sldMkLst>
        <pc:spChg chg="del mod">
          <ac:chgData name="子琦 曹" userId="5012891e0c86b7b3" providerId="LiveId" clId="{CCB0371A-777D-4313-B905-C3E310B6222E}" dt="2019-04-01T12:32:47.511" v="3"/>
          <ac:spMkLst>
            <pc:docMk/>
            <pc:sldMk cId="3829314597" sldId="257"/>
            <ac:spMk id="27" creationId="{131D2AE8-F664-1145-9A50-74140B96CFDF}"/>
          </ac:spMkLst>
        </pc:spChg>
        <pc:spChg chg="del">
          <ac:chgData name="子琦 曹" userId="5012891e0c86b7b3" providerId="LiveId" clId="{CCB0371A-777D-4313-B905-C3E310B6222E}" dt="2019-04-01T12:32:49.364" v="5" actId="478"/>
          <ac:spMkLst>
            <pc:docMk/>
            <pc:sldMk cId="3829314597" sldId="257"/>
            <ac:spMk id="31" creationId="{210FA031-8ED3-BF42-922D-278C35B73063}"/>
          </ac:spMkLst>
        </pc:spChg>
        <pc:spChg chg="mod">
          <ac:chgData name="子琦 曹" userId="5012891e0c86b7b3" providerId="LiveId" clId="{CCB0371A-777D-4313-B905-C3E310B6222E}" dt="2019-04-01T12:32:56.510" v="29" actId="1036"/>
          <ac:spMkLst>
            <pc:docMk/>
            <pc:sldMk cId="3829314597" sldId="257"/>
            <ac:spMk id="4106" creationId="{00000000-0000-0000-0000-000000000000}"/>
          </ac:spMkLst>
        </pc:spChg>
        <pc:spChg chg="mod">
          <ac:chgData name="子琦 曹" userId="5012891e0c86b7b3" providerId="LiveId" clId="{CCB0371A-777D-4313-B905-C3E310B6222E}" dt="2019-04-01T12:32:56.510" v="29" actId="1036"/>
          <ac:spMkLst>
            <pc:docMk/>
            <pc:sldMk cId="3829314597" sldId="257"/>
            <ac:spMk id="4107" creationId="{00000000-0000-0000-0000-000000000000}"/>
          </ac:spMkLst>
        </pc:spChg>
        <pc:spChg chg="mod">
          <ac:chgData name="子琦 曹" userId="5012891e0c86b7b3" providerId="LiveId" clId="{CCB0371A-777D-4313-B905-C3E310B6222E}" dt="2019-04-01T12:32:56.510" v="29" actId="1036"/>
          <ac:spMkLst>
            <pc:docMk/>
            <pc:sldMk cId="3829314597" sldId="257"/>
            <ac:spMk id="4108" creationId="{00000000-0000-0000-0000-000000000000}"/>
          </ac:spMkLst>
        </pc:spChg>
        <pc:grpChg chg="del">
          <ac:chgData name="子琦 曹" userId="5012891e0c86b7b3" providerId="LiveId" clId="{CCB0371A-777D-4313-B905-C3E310B6222E}" dt="2019-04-01T12:32:47.507" v="1" actId="478"/>
          <ac:grpSpMkLst>
            <pc:docMk/>
            <pc:sldMk cId="3829314597" sldId="257"/>
            <ac:grpSpMk id="24" creationId="{51B35918-45DD-6B4D-A24F-E93AF004F95E}"/>
          </ac:grpSpMkLst>
        </pc:grpChg>
        <pc:grpChg chg="del">
          <ac:chgData name="子琦 曹" userId="5012891e0c86b7b3" providerId="LiveId" clId="{CCB0371A-777D-4313-B905-C3E310B6222E}" dt="2019-04-01T12:32:48.157" v="4" actId="478"/>
          <ac:grpSpMkLst>
            <pc:docMk/>
            <pc:sldMk cId="3829314597" sldId="257"/>
            <ac:grpSpMk id="28" creationId="{01803192-9176-C642-B343-6B32825F072C}"/>
          </ac:grpSpMkLst>
        </pc:grpChg>
        <pc:grpChg chg="mod">
          <ac:chgData name="子琦 曹" userId="5012891e0c86b7b3" providerId="LiveId" clId="{CCB0371A-777D-4313-B905-C3E310B6222E}" dt="2019-04-01T12:32:56.510" v="29" actId="1036"/>
          <ac:grpSpMkLst>
            <pc:docMk/>
            <pc:sldMk cId="3829314597" sldId="257"/>
            <ac:grpSpMk id="4099" creationId="{00000000-0000-0000-0000-000000000000}"/>
          </ac:grpSpMkLst>
        </pc:grpChg>
        <pc:grpChg chg="mod">
          <ac:chgData name="子琦 曹" userId="5012891e0c86b7b3" providerId="LiveId" clId="{CCB0371A-777D-4313-B905-C3E310B6222E}" dt="2019-04-01T12:32:56.510" v="29" actId="1036"/>
          <ac:grpSpMkLst>
            <pc:docMk/>
            <pc:sldMk cId="3829314597" sldId="257"/>
            <ac:grpSpMk id="4100" creationId="{00000000-0000-0000-0000-000000000000}"/>
          </ac:grpSpMkLst>
        </pc:grpChg>
        <pc:grpChg chg="mod">
          <ac:chgData name="子琦 曹" userId="5012891e0c86b7b3" providerId="LiveId" clId="{CCB0371A-777D-4313-B905-C3E310B6222E}" dt="2019-04-01T12:32:56.510" v="29" actId="1036"/>
          <ac:grpSpMkLst>
            <pc:docMk/>
            <pc:sldMk cId="3829314597" sldId="257"/>
            <ac:grpSpMk id="4105" creationId="{00000000-0000-0000-0000-000000000000}"/>
          </ac:grpSpMkLst>
        </pc:grpChg>
      </pc:sldChg>
      <pc:sldChg chg="modSp">
        <pc:chgData name="子琦 曹" userId="5012891e0c86b7b3" providerId="LiveId" clId="{CCB0371A-777D-4313-B905-C3E310B6222E}" dt="2019-04-01T12:34:47.977" v="36" actId="20577"/>
        <pc:sldMkLst>
          <pc:docMk/>
          <pc:sldMk cId="1500329967" sldId="277"/>
        </pc:sldMkLst>
        <pc:spChg chg="mod">
          <ac:chgData name="子琦 曹" userId="5012891e0c86b7b3" providerId="LiveId" clId="{CCB0371A-777D-4313-B905-C3E310B6222E}" dt="2019-04-01T12:34:47.977" v="36" actId="20577"/>
          <ac:spMkLst>
            <pc:docMk/>
            <pc:sldMk cId="1500329967" sldId="277"/>
            <ac:spMk id="54" creationId="{64B99F52-AA74-4F21-92B0-44EAAE54F39C}"/>
          </ac:spMkLst>
        </pc:spChg>
      </pc:sldChg>
      <pc:sldChg chg="modSp">
        <pc:chgData name="子琦 曹" userId="5012891e0c86b7b3" providerId="LiveId" clId="{CCB0371A-777D-4313-B905-C3E310B6222E}" dt="2019-04-01T12:43:38.282" v="37" actId="1076"/>
        <pc:sldMkLst>
          <pc:docMk/>
          <pc:sldMk cId="2047547591" sldId="283"/>
        </pc:sldMkLst>
        <pc:cxnChg chg="mod">
          <ac:chgData name="子琦 曹" userId="5012891e0c86b7b3" providerId="LiveId" clId="{CCB0371A-777D-4313-B905-C3E310B6222E}" dt="2019-04-01T12:43:38.282" v="37" actId="1076"/>
          <ac:cxnSpMkLst>
            <pc:docMk/>
            <pc:sldMk cId="2047547591" sldId="283"/>
            <ac:cxnSpMk id="38" creationId="{1001CC8C-0A5B-4F72-8FA2-5277722D61D0}"/>
          </ac:cxnSpMkLst>
        </pc:cxnChg>
      </pc:sldChg>
      <pc:sldChg chg="modSp">
        <pc:chgData name="子琦 曹" userId="5012891e0c86b7b3" providerId="LiveId" clId="{CCB0371A-777D-4313-B905-C3E310B6222E}" dt="2019-04-01T12:45:57.215" v="54"/>
        <pc:sldMkLst>
          <pc:docMk/>
          <pc:sldMk cId="2560757856" sldId="286"/>
        </pc:sldMkLst>
        <pc:spChg chg="mod">
          <ac:chgData name="子琦 曹" userId="5012891e0c86b7b3" providerId="LiveId" clId="{CCB0371A-777D-4313-B905-C3E310B6222E}" dt="2019-04-01T12:45:57.215" v="54"/>
          <ac:spMkLst>
            <pc:docMk/>
            <pc:sldMk cId="2560757856" sldId="286"/>
            <ac:spMk id="15" creationId="{7EBF06A4-CD00-4BF8-BD5C-931E414A6BA1}"/>
          </ac:spMkLst>
        </pc:spChg>
      </pc:sldChg>
      <pc:sldChg chg="modSp">
        <pc:chgData name="子琦 曹" userId="5012891e0c86b7b3" providerId="LiveId" clId="{CCB0371A-777D-4313-B905-C3E310B6222E}" dt="2019-04-01T12:53:04.561" v="104" actId="20577"/>
        <pc:sldMkLst>
          <pc:docMk/>
          <pc:sldMk cId="934702369" sldId="290"/>
        </pc:sldMkLst>
        <pc:spChg chg="mod">
          <ac:chgData name="子琦 曹" userId="5012891e0c86b7b3" providerId="LiveId" clId="{CCB0371A-777D-4313-B905-C3E310B6222E}" dt="2019-04-01T12:53:04.561" v="104" actId="20577"/>
          <ac:spMkLst>
            <pc:docMk/>
            <pc:sldMk cId="934702369" sldId="290"/>
            <ac:spMk id="13" creationId="{969D4039-A669-4D69-8422-C66BE850A1F5}"/>
          </ac:spMkLst>
        </pc:spChg>
      </pc:sldChg>
      <pc:sldChg chg="addSp modSp">
        <pc:chgData name="子琦 曹" userId="5012891e0c86b7b3" providerId="LiveId" clId="{CCB0371A-777D-4313-B905-C3E310B6222E}" dt="2019-04-01T13:52:22.143" v="288" actId="688"/>
        <pc:sldMkLst>
          <pc:docMk/>
          <pc:sldMk cId="4205448173" sldId="293"/>
        </pc:sldMkLst>
        <pc:spChg chg="mod">
          <ac:chgData name="子琦 曹" userId="5012891e0c86b7b3" providerId="LiveId" clId="{CCB0371A-777D-4313-B905-C3E310B6222E}" dt="2019-04-01T13:19:29.230" v="124" actId="1076"/>
          <ac:spMkLst>
            <pc:docMk/>
            <pc:sldMk cId="4205448173" sldId="293"/>
            <ac:spMk id="2" creationId="{55BAF34F-0855-4549-B3C6-36A922142F2B}"/>
          </ac:spMkLst>
        </pc:spChg>
        <pc:spChg chg="mod">
          <ac:chgData name="子琦 曹" userId="5012891e0c86b7b3" providerId="LiveId" clId="{CCB0371A-777D-4313-B905-C3E310B6222E}" dt="2019-04-01T13:19:33.706" v="126" actId="1076"/>
          <ac:spMkLst>
            <pc:docMk/>
            <pc:sldMk cId="4205448173" sldId="293"/>
            <ac:spMk id="3" creationId="{C30D9295-01F4-254B-8AE8-9AAF0BC55AE8}"/>
          </ac:spMkLst>
        </pc:spChg>
        <pc:spChg chg="mod">
          <ac:chgData name="子琦 曹" userId="5012891e0c86b7b3" providerId="LiveId" clId="{CCB0371A-777D-4313-B905-C3E310B6222E}" dt="2019-04-01T13:27:08.930" v="283" actId="1076"/>
          <ac:spMkLst>
            <pc:docMk/>
            <pc:sldMk cId="4205448173" sldId="293"/>
            <ac:spMk id="4" creationId="{BE6B2254-F18B-1E44-AC91-14CCC2B19CDE}"/>
          </ac:spMkLst>
        </pc:spChg>
        <pc:spChg chg="mod">
          <ac:chgData name="子琦 曹" userId="5012891e0c86b7b3" providerId="LiveId" clId="{CCB0371A-777D-4313-B905-C3E310B6222E}" dt="2019-04-01T13:26:11.357" v="267" actId="1076"/>
          <ac:spMkLst>
            <pc:docMk/>
            <pc:sldMk cId="4205448173" sldId="293"/>
            <ac:spMk id="5" creationId="{32096797-0461-DA4C-BBF2-4A1738DB0B65}"/>
          </ac:spMkLst>
        </pc:spChg>
        <pc:spChg chg="mod">
          <ac:chgData name="子琦 曹" userId="5012891e0c86b7b3" providerId="LiveId" clId="{CCB0371A-777D-4313-B905-C3E310B6222E}" dt="2019-04-01T13:26:57.914" v="282" actId="1076"/>
          <ac:spMkLst>
            <pc:docMk/>
            <pc:sldMk cId="4205448173" sldId="293"/>
            <ac:spMk id="6" creationId="{0BA81387-308C-453B-8864-9D63D1B944B6}"/>
          </ac:spMkLst>
        </pc:spChg>
        <pc:spChg chg="add mod">
          <ac:chgData name="子琦 曹" userId="5012891e0c86b7b3" providerId="LiveId" clId="{CCB0371A-777D-4313-B905-C3E310B6222E}" dt="2019-04-01T13:26:15.219" v="268" actId="1076"/>
          <ac:spMkLst>
            <pc:docMk/>
            <pc:sldMk cId="4205448173" sldId="293"/>
            <ac:spMk id="7" creationId="{2561A322-9C48-4B79-9D61-C5D805A6F513}"/>
          </ac:spMkLst>
        </pc:spChg>
        <pc:spChg chg="mod">
          <ac:chgData name="子琦 曹" userId="5012891e0c86b7b3" providerId="LiveId" clId="{CCB0371A-777D-4313-B905-C3E310B6222E}" dt="2019-04-01T13:09:34.457" v="106"/>
          <ac:spMkLst>
            <pc:docMk/>
            <pc:sldMk cId="4205448173" sldId="293"/>
            <ac:spMk id="9" creationId="{3C7F2322-1156-493B-8A36-6D526E5C6DCA}"/>
          </ac:spMkLst>
        </pc:spChg>
        <pc:picChg chg="mod">
          <ac:chgData name="子琦 曹" userId="5012891e0c86b7b3" providerId="LiveId" clId="{CCB0371A-777D-4313-B905-C3E310B6222E}" dt="2019-04-01T13:52:22.143" v="288" actId="688"/>
          <ac:picMkLst>
            <pc:docMk/>
            <pc:sldMk cId="4205448173" sldId="293"/>
            <ac:picMk id="3074" creationId="{68CCD247-2244-46CB-9326-F8F9F46AC427}"/>
          </ac:picMkLst>
        </pc:picChg>
      </pc:sldChg>
      <pc:sldChg chg="modSp">
        <pc:chgData name="子琦 曹" userId="5012891e0c86b7b3" providerId="LiveId" clId="{CCB0371A-777D-4313-B905-C3E310B6222E}" dt="2019-04-01T13:52:18.067" v="287" actId="688"/>
        <pc:sldMkLst>
          <pc:docMk/>
          <pc:sldMk cId="2873176828" sldId="294"/>
        </pc:sldMkLst>
        <pc:picChg chg="mod">
          <ac:chgData name="子琦 曹" userId="5012891e0c86b7b3" providerId="LiveId" clId="{CCB0371A-777D-4313-B905-C3E310B6222E}" dt="2019-04-01T13:52:18.067" v="287" actId="688"/>
          <ac:picMkLst>
            <pc:docMk/>
            <pc:sldMk cId="2873176828" sldId="294"/>
            <ac:picMk id="4099" creationId="{6E415E75-092F-4CA8-B61D-4DA826789AAF}"/>
          </ac:picMkLst>
        </pc:picChg>
      </pc:sldChg>
      <pc:sldChg chg="modSp">
        <pc:chgData name="子琦 曹" userId="5012891e0c86b7b3" providerId="LiveId" clId="{CCB0371A-777D-4313-B905-C3E310B6222E}" dt="2019-04-01T14:20:25.989" v="388" actId="20577"/>
        <pc:sldMkLst>
          <pc:docMk/>
          <pc:sldMk cId="2846165866" sldId="296"/>
        </pc:sldMkLst>
        <pc:spChg chg="mod">
          <ac:chgData name="子琦 曹" userId="5012891e0c86b7b3" providerId="LiveId" clId="{CCB0371A-777D-4313-B905-C3E310B6222E}" dt="2019-04-01T14:20:25.989" v="388" actId="20577"/>
          <ac:spMkLst>
            <pc:docMk/>
            <pc:sldMk cId="2846165866" sldId="296"/>
            <ac:spMk id="13" creationId="{F601B698-21D3-422E-81DC-C26E8B7741C1}"/>
          </ac:spMkLst>
        </pc:spChg>
      </pc:sldChg>
      <pc:sldChg chg="modSp">
        <pc:chgData name="子琦 曹" userId="5012891e0c86b7b3" providerId="LiveId" clId="{CCB0371A-777D-4313-B905-C3E310B6222E}" dt="2019-04-01T14:26:27.067" v="389" actId="1076"/>
        <pc:sldMkLst>
          <pc:docMk/>
          <pc:sldMk cId="1721109880" sldId="297"/>
        </pc:sldMkLst>
        <pc:picChg chg="mod">
          <ac:chgData name="子琦 曹" userId="5012891e0c86b7b3" providerId="LiveId" clId="{CCB0371A-777D-4313-B905-C3E310B6222E}" dt="2019-04-01T14:26:27.067" v="389" actId="1076"/>
          <ac:picMkLst>
            <pc:docMk/>
            <pc:sldMk cId="1721109880" sldId="297"/>
            <ac:picMk id="7" creationId="{E40428A1-973D-4F5F-BF46-F78C5ED93F86}"/>
          </ac:picMkLst>
        </pc:picChg>
      </pc:sldChg>
      <pc:sldChg chg="modSp">
        <pc:chgData name="子琦 曹" userId="5012891e0c86b7b3" providerId="LiveId" clId="{CCB0371A-777D-4313-B905-C3E310B6222E}" dt="2019-04-01T14:05:37.100" v="369"/>
        <pc:sldMkLst>
          <pc:docMk/>
          <pc:sldMk cId="2287162662" sldId="301"/>
        </pc:sldMkLst>
        <pc:spChg chg="mod">
          <ac:chgData name="子琦 曹" userId="5012891e0c86b7b3" providerId="LiveId" clId="{CCB0371A-777D-4313-B905-C3E310B6222E}" dt="2019-04-01T14:05:37.100" v="369"/>
          <ac:spMkLst>
            <pc:docMk/>
            <pc:sldMk cId="2287162662" sldId="301"/>
            <ac:spMk id="13" creationId="{1DAE5236-FCB5-EA4C-9B25-7735B52F0EAF}"/>
          </ac:spMkLst>
        </pc:spChg>
        <pc:picChg chg="mod">
          <ac:chgData name="子琦 曹" userId="5012891e0c86b7b3" providerId="LiveId" clId="{CCB0371A-777D-4313-B905-C3E310B6222E}" dt="2019-04-01T14:04:59.613" v="360" actId="1076"/>
          <ac:picMkLst>
            <pc:docMk/>
            <pc:sldMk cId="2287162662" sldId="301"/>
            <ac:picMk id="12" creationId="{A373972C-6487-0D43-BC45-25A51BD1A786}"/>
          </ac:picMkLst>
        </pc:picChg>
      </pc:sldChg>
      <pc:sldChg chg="modSp">
        <pc:chgData name="子琦 曹" userId="5012891e0c86b7b3" providerId="LiveId" clId="{CCB0371A-777D-4313-B905-C3E310B6222E}" dt="2019-04-01T14:16:01.651" v="380" actId="1076"/>
        <pc:sldMkLst>
          <pc:docMk/>
          <pc:sldMk cId="2731304680" sldId="302"/>
        </pc:sldMkLst>
        <pc:spChg chg="mod">
          <ac:chgData name="子琦 曹" userId="5012891e0c86b7b3" providerId="LiveId" clId="{CCB0371A-777D-4313-B905-C3E310B6222E}" dt="2019-04-01T14:16:01.651" v="380" actId="1076"/>
          <ac:spMkLst>
            <pc:docMk/>
            <pc:sldMk cId="2731304680" sldId="302"/>
            <ac:spMk id="33" creationId="{5A826A13-5980-A445-9E56-C34A1DB787E4}"/>
          </ac:spMkLst>
        </pc:spChg>
      </pc:sldChg>
      <pc:sldChg chg="modSp">
        <pc:chgData name="子琦 曹" userId="5012891e0c86b7b3" providerId="LiveId" clId="{CCB0371A-777D-4313-B905-C3E310B6222E}" dt="2019-04-01T14:17:45.061" v="382" actId="113"/>
        <pc:sldMkLst>
          <pc:docMk/>
          <pc:sldMk cId="929553175" sldId="303"/>
        </pc:sldMkLst>
        <pc:spChg chg="mod">
          <ac:chgData name="子琦 曹" userId="5012891e0c86b7b3" providerId="LiveId" clId="{CCB0371A-777D-4313-B905-C3E310B6222E}" dt="2019-04-01T14:17:45.061" v="382" actId="113"/>
          <ac:spMkLst>
            <pc:docMk/>
            <pc:sldMk cId="929553175" sldId="303"/>
            <ac:spMk id="3" creationId="{840BA896-E8B1-A140-9677-E24FF0A773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79B17-92AA-447C-8182-6D8DE636D636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BE0BE-46EA-40D2-B0A2-128018586D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087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96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677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30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494D5-78EC-4B9D-9FA5-AF9C1A17BDCF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08DA3-42E0-4B88-8D6A-C86B265F5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59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DD0EC-C58C-45D4-A863-7565310A80AF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231D5-2E17-44EF-B7CC-4204A1A5B5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566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68AA-B52D-4719-8EC8-525499E16732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771DE-E7BD-4DFC-A07C-58A7E12EA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57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39D3-8296-44FB-B8EB-F079EA38D499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4FEEF-395C-4B77-84B3-636D43F5D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969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4D88-10E0-4E0B-BE3F-015BD9B5F972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1E824-D013-4BB5-9C7E-5506237E8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82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EB6B-40A7-44E3-A2F3-24061B768446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A21EF-D04A-463A-81D7-D151D1C76E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60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BC24-046D-4A5F-8F88-51454E2F71CD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0568-31D3-437E-88D7-8A8200D02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831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2439-F297-4675-B7AC-22FBA284FB1C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7A2EB-6CA3-4F73-9391-8FF9594AC1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21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511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AD4C-78D3-4311-9B9C-129850ED4547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DC8B3-39E0-4B69-BCAE-EF129542ED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284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6A30C-6834-45C5-A98B-C0ECD7B88E3C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918A3-6E8A-4A9C-A773-EC7371F57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2545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D0D11-E601-457B-A8A4-E8868EB9036D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2EF98-BBFE-4703-B1F0-5E3E371D67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5863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494D5-78EC-4B9D-9FA5-AF9C1A17BDCF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08DA3-42E0-4B88-8D6A-C86B265F5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9520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DD0EC-C58C-45D4-A863-7565310A80AF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231D5-2E17-44EF-B7CC-4204A1A5B5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607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68AA-B52D-4719-8EC8-525499E16732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771DE-E7BD-4DFC-A07C-58A7E12EA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858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39D3-8296-44FB-B8EB-F079EA38D499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4FEEF-395C-4B77-84B3-636D43F5D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877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4D88-10E0-4E0B-BE3F-015BD9B5F972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1E824-D013-4BB5-9C7E-5506237E8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512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EB6B-40A7-44E3-A2F3-24061B768446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A21EF-D04A-463A-81D7-D151D1C76E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0672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BC24-046D-4A5F-8F88-51454E2F71CD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0568-31D3-437E-88D7-8A8200D02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8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5556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2439-F297-4675-B7AC-22FBA284FB1C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7A2EB-6CA3-4F73-9391-8FF9594AC1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1385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AD4C-78D3-4311-9B9C-129850ED4547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DC8B3-39E0-4B69-BCAE-EF129542ED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0351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6A30C-6834-45C5-A98B-C0ECD7B88E3C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918A3-6E8A-4A9C-A773-EC7371F57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686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D0D11-E601-457B-A8A4-E8868EB9036D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2EF98-BBFE-4703-B1F0-5E3E371D67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51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9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43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9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47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05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71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58A01-9B30-4636-BC81-B292722D2D0D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42F01-6A48-437F-83EC-C77BC123A3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39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FBF5C1-2161-4682-B345-3FC07D43C331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9E960D0-3C17-48D1-9A09-8F96AE483D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8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FBF5C1-2161-4682-B345-3FC07D43C331}" type="datetimeFigureOut">
              <a:rPr lang="zh-CN" altLang="en-US"/>
              <a:pPr>
                <a:defRPr/>
              </a:pPr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9E960D0-3C17-48D1-9A09-8F96AE483D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1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/>
          <p:cNvSpPr/>
          <p:nvPr/>
        </p:nvSpPr>
        <p:spPr>
          <a:xfrm>
            <a:off x="547726" y="-28373"/>
            <a:ext cx="11180762" cy="6889750"/>
          </a:xfrm>
          <a:custGeom>
            <a:avLst/>
            <a:gdLst>
              <a:gd name="connsiteX0" fmla="*/ 4435965 w 11180963"/>
              <a:gd name="connsiteY0" fmla="*/ 0 h 6889953"/>
              <a:gd name="connsiteX1" fmla="*/ 6744999 w 11180963"/>
              <a:gd name="connsiteY1" fmla="*/ 0 h 6889953"/>
              <a:gd name="connsiteX2" fmla="*/ 11180963 w 11180963"/>
              <a:gd name="connsiteY2" fmla="*/ 4435966 h 6889953"/>
              <a:gd name="connsiteX3" fmla="*/ 8726976 w 11180963"/>
              <a:gd name="connsiteY3" fmla="*/ 6889953 h 6889953"/>
              <a:gd name="connsiteX4" fmla="*/ 2453989 w 11180963"/>
              <a:gd name="connsiteY4" fmla="*/ 6889953 h 6889953"/>
              <a:gd name="connsiteX5" fmla="*/ 0 w 11180963"/>
              <a:gd name="connsiteY5" fmla="*/ 4435966 h 688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0963" h="688995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075" name="组合 128"/>
          <p:cNvGrpSpPr>
            <a:grpSpLocks/>
          </p:cNvGrpSpPr>
          <p:nvPr/>
        </p:nvGrpSpPr>
        <p:grpSpPr bwMode="auto">
          <a:xfrm>
            <a:off x="1309688" y="1646238"/>
            <a:ext cx="1436687" cy="2566987"/>
            <a:chOff x="1336676" y="2081213"/>
            <a:chExt cx="1436686" cy="2566987"/>
          </a:xfrm>
        </p:grpSpPr>
        <p:sp>
          <p:nvSpPr>
            <p:cNvPr id="3201" name="Freeform 10"/>
            <p:cNvSpPr>
              <a:spLocks/>
            </p:cNvSpPr>
            <p:nvPr/>
          </p:nvSpPr>
          <p:spPr bwMode="auto">
            <a:xfrm>
              <a:off x="1336676" y="2579688"/>
              <a:ext cx="247650" cy="479425"/>
            </a:xfrm>
            <a:custGeom>
              <a:avLst/>
              <a:gdLst>
                <a:gd name="T0" fmla="*/ 499749796 w 94"/>
                <a:gd name="T1" fmla="*/ 222050167 h 182"/>
                <a:gd name="T2" fmla="*/ 222110435 w 94"/>
                <a:gd name="T3" fmla="*/ 27756600 h 182"/>
                <a:gd name="T4" fmla="*/ 27763146 w 94"/>
                <a:gd name="T5" fmla="*/ 305317333 h 182"/>
                <a:gd name="T6" fmla="*/ 152702571 w 94"/>
                <a:gd name="T7" fmla="*/ 1040852749 h 182"/>
                <a:gd name="T8" fmla="*/ 430341932 w 94"/>
                <a:gd name="T9" fmla="*/ 1242084807 h 182"/>
                <a:gd name="T10" fmla="*/ 624689221 w 94"/>
                <a:gd name="T11" fmla="*/ 957585582 h 182"/>
                <a:gd name="T12" fmla="*/ 499749796 w 94"/>
                <a:gd name="T13" fmla="*/ 222050167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82">
                  <a:moveTo>
                    <a:pt x="72" y="32"/>
                  </a:moveTo>
                  <a:cubicBezTo>
                    <a:pt x="69" y="13"/>
                    <a:pt x="51" y="0"/>
                    <a:pt x="32" y="4"/>
                  </a:cubicBezTo>
                  <a:cubicBezTo>
                    <a:pt x="13" y="7"/>
                    <a:pt x="0" y="25"/>
                    <a:pt x="4" y="44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5" y="169"/>
                    <a:pt x="43" y="182"/>
                    <a:pt x="62" y="179"/>
                  </a:cubicBezTo>
                  <a:cubicBezTo>
                    <a:pt x="81" y="175"/>
                    <a:pt x="94" y="157"/>
                    <a:pt x="90" y="138"/>
                  </a:cubicBezTo>
                  <a:lnTo>
                    <a:pt x="72" y="32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02" name="Freeform 11"/>
            <p:cNvSpPr>
              <a:spLocks/>
            </p:cNvSpPr>
            <p:nvPr/>
          </p:nvSpPr>
          <p:spPr bwMode="auto">
            <a:xfrm>
              <a:off x="1368425" y="2795588"/>
              <a:ext cx="442912" cy="1555750"/>
            </a:xfrm>
            <a:custGeom>
              <a:avLst/>
              <a:gdLst>
                <a:gd name="T0" fmla="*/ 703122006 w 279"/>
                <a:gd name="T1" fmla="*/ 2147483646 h 980"/>
                <a:gd name="T2" fmla="*/ 418345465 w 279"/>
                <a:gd name="T3" fmla="*/ 2147483646 h 980"/>
                <a:gd name="T4" fmla="*/ 0 w 279"/>
                <a:gd name="T5" fmla="*/ 50403125 h 980"/>
                <a:gd name="T6" fmla="*/ 289816848 w 279"/>
                <a:gd name="T7" fmla="*/ 0 h 980"/>
                <a:gd name="T8" fmla="*/ 703122006 w 279"/>
                <a:gd name="T9" fmla="*/ 2147483646 h 9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980">
                  <a:moveTo>
                    <a:pt x="279" y="960"/>
                  </a:moveTo>
                  <a:lnTo>
                    <a:pt x="166" y="980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279" y="960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03" name="Freeform 12"/>
            <p:cNvSpPr>
              <a:spLocks/>
            </p:cNvSpPr>
            <p:nvPr/>
          </p:nvSpPr>
          <p:spPr bwMode="auto">
            <a:xfrm>
              <a:off x="1631950" y="4319588"/>
              <a:ext cx="179387" cy="220663"/>
            </a:xfrm>
            <a:custGeom>
              <a:avLst/>
              <a:gdLst>
                <a:gd name="T0" fmla="*/ 284776069 w 113"/>
                <a:gd name="T1" fmla="*/ 0 h 139"/>
                <a:gd name="T2" fmla="*/ 0 w 113"/>
                <a:gd name="T3" fmla="*/ 50403239 h 139"/>
                <a:gd name="T4" fmla="*/ 146168655 w 113"/>
                <a:gd name="T5" fmla="*/ 350303306 h 139"/>
                <a:gd name="T6" fmla="*/ 246974624 w 113"/>
                <a:gd name="T7" fmla="*/ 335182334 h 139"/>
                <a:gd name="T8" fmla="*/ 284776069 w 113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39">
                  <a:moveTo>
                    <a:pt x="113" y="0"/>
                  </a:moveTo>
                  <a:lnTo>
                    <a:pt x="0" y="20"/>
                  </a:lnTo>
                  <a:lnTo>
                    <a:pt x="58" y="139"/>
                  </a:lnTo>
                  <a:lnTo>
                    <a:pt x="98" y="13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04" name="Freeform 13"/>
            <p:cNvSpPr>
              <a:spLocks/>
            </p:cNvSpPr>
            <p:nvPr/>
          </p:nvSpPr>
          <p:spPr bwMode="auto">
            <a:xfrm>
              <a:off x="1724025" y="4530725"/>
              <a:ext cx="63500" cy="117475"/>
            </a:xfrm>
            <a:custGeom>
              <a:avLst/>
              <a:gdLst>
                <a:gd name="T0" fmla="*/ 100806250 w 40"/>
                <a:gd name="T1" fmla="*/ 0 h 74"/>
                <a:gd name="T2" fmla="*/ 0 w 40"/>
                <a:gd name="T3" fmla="*/ 15120938 h 74"/>
                <a:gd name="T4" fmla="*/ 80645000 w 40"/>
                <a:gd name="T5" fmla="*/ 186491563 h 74"/>
                <a:gd name="T6" fmla="*/ 100806250 w 40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4">
                  <a:moveTo>
                    <a:pt x="40" y="0"/>
                  </a:moveTo>
                  <a:lnTo>
                    <a:pt x="0" y="6"/>
                  </a:lnTo>
                  <a:lnTo>
                    <a:pt x="32" y="7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05" name="Freeform 14"/>
            <p:cNvSpPr>
              <a:spLocks/>
            </p:cNvSpPr>
            <p:nvPr/>
          </p:nvSpPr>
          <p:spPr bwMode="auto">
            <a:xfrm>
              <a:off x="1368425" y="2795588"/>
              <a:ext cx="195262" cy="117475"/>
            </a:xfrm>
            <a:custGeom>
              <a:avLst/>
              <a:gdLst>
                <a:gd name="T0" fmla="*/ 309977631 w 123"/>
                <a:gd name="T1" fmla="*/ 141128750 h 74"/>
                <a:gd name="T2" fmla="*/ 25201498 w 123"/>
                <a:gd name="T3" fmla="*/ 186491563 h 74"/>
                <a:gd name="T4" fmla="*/ 0 w 123"/>
                <a:gd name="T5" fmla="*/ 50403125 h 74"/>
                <a:gd name="T6" fmla="*/ 289816433 w 123"/>
                <a:gd name="T7" fmla="*/ 0 h 74"/>
                <a:gd name="T8" fmla="*/ 309977631 w 123"/>
                <a:gd name="T9" fmla="*/ 14112875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74">
                  <a:moveTo>
                    <a:pt x="123" y="56"/>
                  </a:moveTo>
                  <a:lnTo>
                    <a:pt x="10" y="74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06" name="Freeform 41"/>
            <p:cNvSpPr>
              <a:spLocks/>
            </p:cNvSpPr>
            <p:nvPr/>
          </p:nvSpPr>
          <p:spPr bwMode="auto">
            <a:xfrm>
              <a:off x="1893888" y="2768600"/>
              <a:ext cx="566737" cy="285750"/>
            </a:xfrm>
            <a:custGeom>
              <a:avLst/>
              <a:gdLst>
                <a:gd name="T0" fmla="*/ 1188181254 w 215"/>
                <a:gd name="T1" fmla="*/ 693044292 h 108"/>
                <a:gd name="T2" fmla="*/ 1313250884 w 215"/>
                <a:gd name="T3" fmla="*/ 658039917 h 108"/>
                <a:gd name="T4" fmla="*/ 1417477773 w 215"/>
                <a:gd name="T5" fmla="*/ 567036479 h 108"/>
                <a:gd name="T6" fmla="*/ 1480013906 w 215"/>
                <a:gd name="T7" fmla="*/ 455027771 h 108"/>
                <a:gd name="T8" fmla="*/ 1493910824 w 215"/>
                <a:gd name="T9" fmla="*/ 315020854 h 108"/>
                <a:gd name="T10" fmla="*/ 1452220069 w 215"/>
                <a:gd name="T11" fmla="*/ 182012167 h 108"/>
                <a:gd name="T12" fmla="*/ 1361890099 w 215"/>
                <a:gd name="T13" fmla="*/ 84005208 h 108"/>
                <a:gd name="T14" fmla="*/ 1250714751 w 215"/>
                <a:gd name="T15" fmla="*/ 21002625 h 108"/>
                <a:gd name="T16" fmla="*/ 1111748203 w 215"/>
                <a:gd name="T17" fmla="*/ 7000875 h 108"/>
                <a:gd name="T18" fmla="*/ 243196073 w 215"/>
                <a:gd name="T19" fmla="*/ 98006958 h 108"/>
                <a:gd name="T20" fmla="*/ 62536133 w 215"/>
                <a:gd name="T21" fmla="*/ 203012146 h 108"/>
                <a:gd name="T22" fmla="*/ 6948459 w 215"/>
                <a:gd name="T23" fmla="*/ 392025188 h 108"/>
                <a:gd name="T24" fmla="*/ 104226888 w 215"/>
                <a:gd name="T25" fmla="*/ 567036479 h 108"/>
                <a:gd name="T26" fmla="*/ 305729570 w 215"/>
                <a:gd name="T27" fmla="*/ 630039063 h 108"/>
                <a:gd name="T28" fmla="*/ 806015997 w 215"/>
                <a:gd name="T29" fmla="*/ 574034708 h 108"/>
                <a:gd name="T30" fmla="*/ 938036723 w 215"/>
                <a:gd name="T31" fmla="*/ 511032125 h 108"/>
                <a:gd name="T32" fmla="*/ 986675937 w 215"/>
                <a:gd name="T33" fmla="*/ 378023438 h 108"/>
                <a:gd name="T34" fmla="*/ 917191345 w 215"/>
                <a:gd name="T35" fmla="*/ 245014750 h 108"/>
                <a:gd name="T36" fmla="*/ 771273701 w 215"/>
                <a:gd name="T37" fmla="*/ 210013021 h 108"/>
                <a:gd name="T38" fmla="*/ 576719479 w 215"/>
                <a:gd name="T39" fmla="*/ 231015646 h 108"/>
                <a:gd name="T40" fmla="*/ 590616398 w 215"/>
                <a:gd name="T41" fmla="*/ 336020833 h 108"/>
                <a:gd name="T42" fmla="*/ 673997908 w 215"/>
                <a:gd name="T43" fmla="*/ 322019083 h 108"/>
                <a:gd name="T44" fmla="*/ 778222161 w 215"/>
                <a:gd name="T45" fmla="*/ 315020854 h 108"/>
                <a:gd name="T46" fmla="*/ 875500590 w 215"/>
                <a:gd name="T47" fmla="*/ 385024313 h 108"/>
                <a:gd name="T48" fmla="*/ 799067538 w 215"/>
                <a:gd name="T49" fmla="*/ 469029521 h 108"/>
                <a:gd name="T50" fmla="*/ 284884192 w 215"/>
                <a:gd name="T51" fmla="*/ 525033875 h 108"/>
                <a:gd name="T52" fmla="*/ 173711480 w 215"/>
                <a:gd name="T53" fmla="*/ 490029500 h 108"/>
                <a:gd name="T54" fmla="*/ 111175347 w 215"/>
                <a:gd name="T55" fmla="*/ 392025188 h 108"/>
                <a:gd name="T56" fmla="*/ 111175347 w 215"/>
                <a:gd name="T57" fmla="*/ 378023438 h 108"/>
                <a:gd name="T58" fmla="*/ 145917644 w 215"/>
                <a:gd name="T59" fmla="*/ 266017375 h 108"/>
                <a:gd name="T60" fmla="*/ 250141896 w 215"/>
                <a:gd name="T61" fmla="*/ 210013021 h 108"/>
                <a:gd name="T62" fmla="*/ 257090355 w 215"/>
                <a:gd name="T63" fmla="*/ 203012146 h 108"/>
                <a:gd name="T64" fmla="*/ 1132593581 w 215"/>
                <a:gd name="T65" fmla="*/ 112006063 h 108"/>
                <a:gd name="T66" fmla="*/ 1153438958 w 215"/>
                <a:gd name="T67" fmla="*/ 112006063 h 108"/>
                <a:gd name="T68" fmla="*/ 1299353966 w 215"/>
                <a:gd name="T69" fmla="*/ 168010417 h 108"/>
                <a:gd name="T70" fmla="*/ 1389683936 w 215"/>
                <a:gd name="T71" fmla="*/ 329019958 h 108"/>
                <a:gd name="T72" fmla="*/ 1334096262 w 215"/>
                <a:gd name="T73" fmla="*/ 504031250 h 108"/>
                <a:gd name="T74" fmla="*/ 1174284336 w 215"/>
                <a:gd name="T75" fmla="*/ 588036458 h 108"/>
                <a:gd name="T76" fmla="*/ 632307153 w 215"/>
                <a:gd name="T77" fmla="*/ 651041688 h 108"/>
                <a:gd name="T78" fmla="*/ 639255612 w 215"/>
                <a:gd name="T79" fmla="*/ 756046875 h 108"/>
                <a:gd name="T80" fmla="*/ 1188181254 w 215"/>
                <a:gd name="T81" fmla="*/ 693044292 h 1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" h="108">
                  <a:moveTo>
                    <a:pt x="171" y="99"/>
                  </a:moveTo>
                  <a:cubicBezTo>
                    <a:pt x="177" y="99"/>
                    <a:pt x="184" y="97"/>
                    <a:pt x="189" y="94"/>
                  </a:cubicBezTo>
                  <a:cubicBezTo>
                    <a:pt x="195" y="90"/>
                    <a:pt x="200" y="86"/>
                    <a:pt x="204" y="81"/>
                  </a:cubicBezTo>
                  <a:cubicBezTo>
                    <a:pt x="208" y="76"/>
                    <a:pt x="211" y="71"/>
                    <a:pt x="213" y="65"/>
                  </a:cubicBezTo>
                  <a:cubicBezTo>
                    <a:pt x="215" y="58"/>
                    <a:pt x="215" y="52"/>
                    <a:pt x="215" y="45"/>
                  </a:cubicBezTo>
                  <a:cubicBezTo>
                    <a:pt x="214" y="38"/>
                    <a:pt x="212" y="32"/>
                    <a:pt x="209" y="26"/>
                  </a:cubicBezTo>
                  <a:cubicBezTo>
                    <a:pt x="206" y="21"/>
                    <a:pt x="201" y="16"/>
                    <a:pt x="196" y="12"/>
                  </a:cubicBezTo>
                  <a:cubicBezTo>
                    <a:pt x="191" y="8"/>
                    <a:pt x="186" y="5"/>
                    <a:pt x="180" y="3"/>
                  </a:cubicBezTo>
                  <a:cubicBezTo>
                    <a:pt x="173" y="1"/>
                    <a:pt x="167" y="0"/>
                    <a:pt x="160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5" y="15"/>
                    <a:pt x="16" y="20"/>
                    <a:pt x="9" y="29"/>
                  </a:cubicBezTo>
                  <a:cubicBezTo>
                    <a:pt x="3" y="36"/>
                    <a:pt x="0" y="46"/>
                    <a:pt x="1" y="56"/>
                  </a:cubicBezTo>
                  <a:cubicBezTo>
                    <a:pt x="2" y="66"/>
                    <a:pt x="7" y="75"/>
                    <a:pt x="15" y="81"/>
                  </a:cubicBezTo>
                  <a:cubicBezTo>
                    <a:pt x="23" y="88"/>
                    <a:pt x="33" y="91"/>
                    <a:pt x="44" y="90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4" y="81"/>
                    <a:pt x="131" y="78"/>
                    <a:pt x="135" y="73"/>
                  </a:cubicBezTo>
                  <a:cubicBezTo>
                    <a:pt x="140" y="67"/>
                    <a:pt x="142" y="61"/>
                    <a:pt x="142" y="54"/>
                  </a:cubicBezTo>
                  <a:cubicBezTo>
                    <a:pt x="141" y="47"/>
                    <a:pt x="138" y="40"/>
                    <a:pt x="132" y="35"/>
                  </a:cubicBezTo>
                  <a:cubicBezTo>
                    <a:pt x="127" y="31"/>
                    <a:pt x="119" y="29"/>
                    <a:pt x="111" y="30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5" y="46"/>
                    <a:pt x="112" y="45"/>
                    <a:pt x="112" y="45"/>
                  </a:cubicBezTo>
                  <a:cubicBezTo>
                    <a:pt x="121" y="44"/>
                    <a:pt x="126" y="49"/>
                    <a:pt x="126" y="55"/>
                  </a:cubicBezTo>
                  <a:cubicBezTo>
                    <a:pt x="126" y="60"/>
                    <a:pt x="123" y="66"/>
                    <a:pt x="115" y="67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5" y="75"/>
                    <a:pt x="30" y="74"/>
                    <a:pt x="25" y="70"/>
                  </a:cubicBezTo>
                  <a:cubicBezTo>
                    <a:pt x="20" y="66"/>
                    <a:pt x="17" y="61"/>
                    <a:pt x="16" y="56"/>
                  </a:cubicBezTo>
                  <a:cubicBezTo>
                    <a:pt x="16" y="55"/>
                    <a:pt x="16" y="55"/>
                    <a:pt x="16" y="54"/>
                  </a:cubicBezTo>
                  <a:cubicBezTo>
                    <a:pt x="15" y="49"/>
                    <a:pt x="17" y="43"/>
                    <a:pt x="21" y="38"/>
                  </a:cubicBezTo>
                  <a:cubicBezTo>
                    <a:pt x="25" y="34"/>
                    <a:pt x="31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4" y="16"/>
                    <a:pt x="165" y="16"/>
                    <a:pt x="166" y="16"/>
                  </a:cubicBezTo>
                  <a:cubicBezTo>
                    <a:pt x="173" y="16"/>
                    <a:pt x="181" y="19"/>
                    <a:pt x="187" y="24"/>
                  </a:cubicBezTo>
                  <a:cubicBezTo>
                    <a:pt x="194" y="30"/>
                    <a:pt x="199" y="38"/>
                    <a:pt x="200" y="47"/>
                  </a:cubicBezTo>
                  <a:cubicBezTo>
                    <a:pt x="201" y="56"/>
                    <a:pt x="198" y="65"/>
                    <a:pt x="192" y="72"/>
                  </a:cubicBezTo>
                  <a:cubicBezTo>
                    <a:pt x="186" y="79"/>
                    <a:pt x="178" y="84"/>
                    <a:pt x="169" y="84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2" y="108"/>
                    <a:pt x="92" y="108"/>
                    <a:pt x="92" y="108"/>
                  </a:cubicBezTo>
                  <a:lnTo>
                    <a:pt x="171" y="99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07" name="Freeform 42"/>
            <p:cNvSpPr>
              <a:spLocks/>
            </p:cNvSpPr>
            <p:nvPr/>
          </p:nvSpPr>
          <p:spPr bwMode="auto">
            <a:xfrm>
              <a:off x="1822450" y="2081213"/>
              <a:ext cx="400050" cy="523875"/>
            </a:xfrm>
            <a:custGeom>
              <a:avLst/>
              <a:gdLst>
                <a:gd name="T0" fmla="*/ 519520195 w 152"/>
                <a:gd name="T1" fmla="*/ 1323679438 h 199"/>
                <a:gd name="T2" fmla="*/ 644204200 w 152"/>
                <a:gd name="T3" fmla="*/ 1372189210 h 199"/>
                <a:gd name="T4" fmla="*/ 775818018 w 152"/>
                <a:gd name="T5" fmla="*/ 1365260371 h 199"/>
                <a:gd name="T6" fmla="*/ 900502022 w 152"/>
                <a:gd name="T7" fmla="*/ 1316747966 h 199"/>
                <a:gd name="T8" fmla="*/ 997479933 w 152"/>
                <a:gd name="T9" fmla="*/ 1212794318 h 199"/>
                <a:gd name="T10" fmla="*/ 1045967572 w 152"/>
                <a:gd name="T11" fmla="*/ 1094980359 h 199"/>
                <a:gd name="T12" fmla="*/ 1039040390 w 152"/>
                <a:gd name="T13" fmla="*/ 963306089 h 199"/>
                <a:gd name="T14" fmla="*/ 983625569 w 152"/>
                <a:gd name="T15" fmla="*/ 838560658 h 199"/>
                <a:gd name="T16" fmla="*/ 491811469 w 152"/>
                <a:gd name="T17" fmla="*/ 124745431 h 199"/>
                <a:gd name="T18" fmla="*/ 318639825 w 152"/>
                <a:gd name="T19" fmla="*/ 13860311 h 199"/>
                <a:gd name="T20" fmla="*/ 117756823 w 152"/>
                <a:gd name="T21" fmla="*/ 55441244 h 199"/>
                <a:gd name="T22" fmla="*/ 13854363 w 152"/>
                <a:gd name="T23" fmla="*/ 221767607 h 199"/>
                <a:gd name="T24" fmla="*/ 62342002 w 152"/>
                <a:gd name="T25" fmla="*/ 422746065 h 199"/>
                <a:gd name="T26" fmla="*/ 346345919 w 152"/>
                <a:gd name="T27" fmla="*/ 838560658 h 199"/>
                <a:gd name="T28" fmla="*/ 471032556 w 152"/>
                <a:gd name="T29" fmla="*/ 921725156 h 199"/>
                <a:gd name="T30" fmla="*/ 512593013 w 152"/>
                <a:gd name="T31" fmla="*/ 928653995 h 199"/>
                <a:gd name="T32" fmla="*/ 685767289 w 152"/>
                <a:gd name="T33" fmla="*/ 783119414 h 199"/>
                <a:gd name="T34" fmla="*/ 644204200 w 152"/>
                <a:gd name="T35" fmla="*/ 630653361 h 199"/>
                <a:gd name="T36" fmla="*/ 540301740 w 152"/>
                <a:gd name="T37" fmla="*/ 471258469 h 199"/>
                <a:gd name="T38" fmla="*/ 450251011 w 152"/>
                <a:gd name="T39" fmla="*/ 533628552 h 199"/>
                <a:gd name="T40" fmla="*/ 512593013 w 152"/>
                <a:gd name="T41" fmla="*/ 623721889 h 199"/>
                <a:gd name="T42" fmla="*/ 561083285 w 152"/>
                <a:gd name="T43" fmla="*/ 693026077 h 199"/>
                <a:gd name="T44" fmla="*/ 568007834 w 152"/>
                <a:gd name="T45" fmla="*/ 776187942 h 199"/>
                <a:gd name="T46" fmla="*/ 505665832 w 152"/>
                <a:gd name="T47" fmla="*/ 817768875 h 199"/>
                <a:gd name="T48" fmla="*/ 436396648 w 152"/>
                <a:gd name="T49" fmla="*/ 783119414 h 199"/>
                <a:gd name="T50" fmla="*/ 138538368 w 152"/>
                <a:gd name="T51" fmla="*/ 360373349 h 199"/>
                <a:gd name="T52" fmla="*/ 117756823 w 152"/>
                <a:gd name="T53" fmla="*/ 242559390 h 199"/>
                <a:gd name="T54" fmla="*/ 173174276 w 152"/>
                <a:gd name="T55" fmla="*/ 145534581 h 199"/>
                <a:gd name="T56" fmla="*/ 180101457 w 152"/>
                <a:gd name="T57" fmla="*/ 138605742 h 199"/>
                <a:gd name="T58" fmla="*/ 297858280 w 152"/>
                <a:gd name="T59" fmla="*/ 117813959 h 199"/>
                <a:gd name="T60" fmla="*/ 401763372 w 152"/>
                <a:gd name="T61" fmla="*/ 180186675 h 199"/>
                <a:gd name="T62" fmla="*/ 907429204 w 152"/>
                <a:gd name="T63" fmla="*/ 900933373 h 199"/>
                <a:gd name="T64" fmla="*/ 942062480 w 152"/>
                <a:gd name="T65" fmla="*/ 1081120048 h 199"/>
                <a:gd name="T66" fmla="*/ 845087202 w 152"/>
                <a:gd name="T67" fmla="*/ 1226654629 h 199"/>
                <a:gd name="T68" fmla="*/ 664985744 w 152"/>
                <a:gd name="T69" fmla="*/ 1268235562 h 199"/>
                <a:gd name="T70" fmla="*/ 512593013 w 152"/>
                <a:gd name="T71" fmla="*/ 1171213385 h 199"/>
                <a:gd name="T72" fmla="*/ 193953188 w 152"/>
                <a:gd name="T73" fmla="*/ 720746698 h 199"/>
                <a:gd name="T74" fmla="*/ 110832273 w 152"/>
                <a:gd name="T75" fmla="*/ 783119414 h 199"/>
                <a:gd name="T76" fmla="*/ 422542285 w 152"/>
                <a:gd name="T77" fmla="*/ 1226654629 h 199"/>
                <a:gd name="T78" fmla="*/ 519520195 w 152"/>
                <a:gd name="T79" fmla="*/ 1323679438 h 1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2" h="199">
                  <a:moveTo>
                    <a:pt x="75" y="191"/>
                  </a:moveTo>
                  <a:cubicBezTo>
                    <a:pt x="81" y="194"/>
                    <a:pt x="87" y="197"/>
                    <a:pt x="93" y="198"/>
                  </a:cubicBezTo>
                  <a:cubicBezTo>
                    <a:pt x="99" y="199"/>
                    <a:pt x="106" y="199"/>
                    <a:pt x="112" y="197"/>
                  </a:cubicBezTo>
                  <a:cubicBezTo>
                    <a:pt x="118" y="196"/>
                    <a:pt x="125" y="193"/>
                    <a:pt x="130" y="190"/>
                  </a:cubicBezTo>
                  <a:cubicBezTo>
                    <a:pt x="136" y="186"/>
                    <a:pt x="140" y="181"/>
                    <a:pt x="144" y="175"/>
                  </a:cubicBezTo>
                  <a:cubicBezTo>
                    <a:pt x="147" y="170"/>
                    <a:pt x="149" y="164"/>
                    <a:pt x="151" y="158"/>
                  </a:cubicBezTo>
                  <a:cubicBezTo>
                    <a:pt x="152" y="151"/>
                    <a:pt x="152" y="145"/>
                    <a:pt x="150" y="139"/>
                  </a:cubicBezTo>
                  <a:cubicBezTo>
                    <a:pt x="149" y="132"/>
                    <a:pt x="146" y="126"/>
                    <a:pt x="142" y="1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5" y="9"/>
                    <a:pt x="56" y="4"/>
                    <a:pt x="46" y="2"/>
                  </a:cubicBezTo>
                  <a:cubicBezTo>
                    <a:pt x="36" y="0"/>
                    <a:pt x="25" y="2"/>
                    <a:pt x="17" y="8"/>
                  </a:cubicBezTo>
                  <a:cubicBezTo>
                    <a:pt x="9" y="13"/>
                    <a:pt x="4" y="22"/>
                    <a:pt x="2" y="32"/>
                  </a:cubicBezTo>
                  <a:cubicBezTo>
                    <a:pt x="0" y="42"/>
                    <a:pt x="3" y="53"/>
                    <a:pt x="9" y="6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5" y="128"/>
                    <a:pt x="61" y="132"/>
                    <a:pt x="68" y="133"/>
                  </a:cubicBezTo>
                  <a:cubicBezTo>
                    <a:pt x="70" y="134"/>
                    <a:pt x="72" y="134"/>
                    <a:pt x="74" y="134"/>
                  </a:cubicBezTo>
                  <a:cubicBezTo>
                    <a:pt x="86" y="134"/>
                    <a:pt x="97" y="125"/>
                    <a:pt x="99" y="113"/>
                  </a:cubicBezTo>
                  <a:cubicBezTo>
                    <a:pt x="100" y="105"/>
                    <a:pt x="98" y="98"/>
                    <a:pt x="93" y="91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95"/>
                    <a:pt x="81" y="100"/>
                    <a:pt x="81" y="100"/>
                  </a:cubicBezTo>
                  <a:cubicBezTo>
                    <a:pt x="84" y="104"/>
                    <a:pt x="84" y="109"/>
                    <a:pt x="82" y="112"/>
                  </a:cubicBezTo>
                  <a:cubicBezTo>
                    <a:pt x="81" y="116"/>
                    <a:pt x="77" y="118"/>
                    <a:pt x="73" y="118"/>
                  </a:cubicBezTo>
                  <a:cubicBezTo>
                    <a:pt x="69" y="118"/>
                    <a:pt x="65" y="116"/>
                    <a:pt x="63" y="11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47"/>
                    <a:pt x="16" y="41"/>
                    <a:pt x="17" y="35"/>
                  </a:cubicBezTo>
                  <a:cubicBezTo>
                    <a:pt x="18" y="30"/>
                    <a:pt x="21" y="24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1" y="17"/>
                    <a:pt x="37" y="16"/>
                    <a:pt x="43" y="17"/>
                  </a:cubicBezTo>
                  <a:cubicBezTo>
                    <a:pt x="49" y="18"/>
                    <a:pt x="54" y="21"/>
                    <a:pt x="58" y="26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6" y="138"/>
                    <a:pt x="137" y="147"/>
                    <a:pt x="136" y="156"/>
                  </a:cubicBezTo>
                  <a:cubicBezTo>
                    <a:pt x="134" y="164"/>
                    <a:pt x="129" y="172"/>
                    <a:pt x="122" y="177"/>
                  </a:cubicBezTo>
                  <a:cubicBezTo>
                    <a:pt x="114" y="182"/>
                    <a:pt x="105" y="185"/>
                    <a:pt x="96" y="183"/>
                  </a:cubicBezTo>
                  <a:cubicBezTo>
                    <a:pt x="87" y="181"/>
                    <a:pt x="79" y="176"/>
                    <a:pt x="74" y="169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5" y="183"/>
                    <a:pt x="70" y="187"/>
                    <a:pt x="75" y="191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08" name="Freeform 43"/>
            <p:cNvSpPr>
              <a:spLocks/>
            </p:cNvSpPr>
            <p:nvPr/>
          </p:nvSpPr>
          <p:spPr bwMode="auto">
            <a:xfrm>
              <a:off x="2301875" y="2249488"/>
              <a:ext cx="471487" cy="463550"/>
            </a:xfrm>
            <a:custGeom>
              <a:avLst/>
              <a:gdLst>
                <a:gd name="T0" fmla="*/ 1158643743 w 179"/>
                <a:gd name="T1" fmla="*/ 568828526 h 176"/>
                <a:gd name="T2" fmla="*/ 1228023451 w 179"/>
                <a:gd name="T3" fmla="*/ 450899826 h 176"/>
                <a:gd name="T4" fmla="*/ 1241899392 w 179"/>
                <a:gd name="T5" fmla="*/ 319098865 h 176"/>
                <a:gd name="T6" fmla="*/ 1207209538 w 179"/>
                <a:gd name="T7" fmla="*/ 194235351 h 176"/>
                <a:gd name="T8" fmla="*/ 1123953890 w 179"/>
                <a:gd name="T9" fmla="*/ 83244098 h 176"/>
                <a:gd name="T10" fmla="*/ 1006008388 w 179"/>
                <a:gd name="T11" fmla="*/ 20809708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9303471 w 179"/>
                <a:gd name="T17" fmla="*/ 34684602 h 176"/>
                <a:gd name="T18" fmla="*/ 638295940 w 179"/>
                <a:gd name="T19" fmla="*/ 117928700 h 176"/>
                <a:gd name="T20" fmla="*/ 69379707 w 179"/>
                <a:gd name="T21" fmla="*/ 776936138 h 176"/>
                <a:gd name="T22" fmla="*/ 6937971 w 179"/>
                <a:gd name="T23" fmla="*/ 971171489 h 176"/>
                <a:gd name="T24" fmla="*/ 90193619 w 179"/>
                <a:gd name="T25" fmla="*/ 1151531947 h 176"/>
                <a:gd name="T26" fmla="*/ 284456799 w 179"/>
                <a:gd name="T27" fmla="*/ 1213963703 h 176"/>
                <a:gd name="T28" fmla="*/ 464844038 w 179"/>
                <a:gd name="T29" fmla="*/ 1123784792 h 176"/>
                <a:gd name="T30" fmla="*/ 797869266 w 179"/>
                <a:gd name="T31" fmla="*/ 735316723 h 176"/>
                <a:gd name="T32" fmla="*/ 853373032 w 179"/>
                <a:gd name="T33" fmla="*/ 603513128 h 176"/>
                <a:gd name="T34" fmla="*/ 659109852 w 179"/>
                <a:gd name="T35" fmla="*/ 430090118 h 176"/>
                <a:gd name="T36" fmla="*/ 527285774 w 179"/>
                <a:gd name="T37" fmla="*/ 499459322 h 176"/>
                <a:gd name="T38" fmla="*/ 395464331 w 179"/>
                <a:gd name="T39" fmla="*/ 645135177 h 176"/>
                <a:gd name="T40" fmla="*/ 478719979 w 179"/>
                <a:gd name="T41" fmla="*/ 714504381 h 176"/>
                <a:gd name="T42" fmla="*/ 603603452 w 179"/>
                <a:gd name="T43" fmla="*/ 568828526 h 176"/>
                <a:gd name="T44" fmla="*/ 666047823 w 179"/>
                <a:gd name="T45" fmla="*/ 534143924 h 176"/>
                <a:gd name="T46" fmla="*/ 735427530 w 179"/>
                <a:gd name="T47" fmla="*/ 582703420 h 176"/>
                <a:gd name="T48" fmla="*/ 721551588 w 179"/>
                <a:gd name="T49" fmla="*/ 665944885 h 176"/>
                <a:gd name="T50" fmla="*/ 381588389 w 179"/>
                <a:gd name="T51" fmla="*/ 1061350401 h 176"/>
                <a:gd name="T52" fmla="*/ 277518829 w 179"/>
                <a:gd name="T53" fmla="*/ 1109909897 h 176"/>
                <a:gd name="T54" fmla="*/ 166511297 w 179"/>
                <a:gd name="T55" fmla="*/ 1082162743 h 176"/>
                <a:gd name="T56" fmla="*/ 159573326 w 179"/>
                <a:gd name="T57" fmla="*/ 1075225295 h 176"/>
                <a:gd name="T58" fmla="*/ 111007531 w 179"/>
                <a:gd name="T59" fmla="*/ 964234042 h 176"/>
                <a:gd name="T60" fmla="*/ 145697385 w 179"/>
                <a:gd name="T61" fmla="*/ 853242789 h 176"/>
                <a:gd name="T62" fmla="*/ 721551588 w 179"/>
                <a:gd name="T63" fmla="*/ 180360457 h 176"/>
                <a:gd name="T64" fmla="*/ 888062886 w 179"/>
                <a:gd name="T65" fmla="*/ 104053806 h 176"/>
                <a:gd name="T66" fmla="*/ 1054574183 w 179"/>
                <a:gd name="T67" fmla="*/ 166485563 h 176"/>
                <a:gd name="T68" fmla="*/ 1137829831 w 179"/>
                <a:gd name="T69" fmla="*/ 326036312 h 176"/>
                <a:gd name="T70" fmla="*/ 1082326066 w 179"/>
                <a:gd name="T71" fmla="*/ 499459322 h 176"/>
                <a:gd name="T72" fmla="*/ 721551588 w 179"/>
                <a:gd name="T73" fmla="*/ 915677180 h 176"/>
                <a:gd name="T74" fmla="*/ 797869266 w 179"/>
                <a:gd name="T75" fmla="*/ 985046384 h 176"/>
                <a:gd name="T76" fmla="*/ 1158643743 w 179"/>
                <a:gd name="T77" fmla="*/ 56882852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5" y="71"/>
                    <a:pt x="177" y="65"/>
                  </a:cubicBezTo>
                  <a:cubicBezTo>
                    <a:pt x="179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5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20" y="1"/>
                    <a:pt x="113" y="3"/>
                    <a:pt x="108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1" y="140"/>
                  </a:cubicBezTo>
                  <a:cubicBezTo>
                    <a:pt x="1" y="151"/>
                    <a:pt x="6" y="160"/>
                    <a:pt x="13" y="166"/>
                  </a:cubicBezTo>
                  <a:cubicBezTo>
                    <a:pt x="21" y="173"/>
                    <a:pt x="30" y="176"/>
                    <a:pt x="41" y="175"/>
                  </a:cubicBezTo>
                  <a:cubicBezTo>
                    <a:pt x="51" y="174"/>
                    <a:pt x="60" y="170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7"/>
                  </a:cubicBezTo>
                  <a:cubicBezTo>
                    <a:pt x="123" y="70"/>
                    <a:pt x="108" y="61"/>
                    <a:pt x="95" y="62"/>
                  </a:cubicBezTo>
                  <a:cubicBezTo>
                    <a:pt x="88" y="62"/>
                    <a:pt x="81" y="66"/>
                    <a:pt x="76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90" y="79"/>
                    <a:pt x="93" y="77"/>
                    <a:pt x="96" y="77"/>
                  </a:cubicBezTo>
                  <a:cubicBezTo>
                    <a:pt x="101" y="77"/>
                    <a:pt x="105" y="80"/>
                    <a:pt x="106" y="84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2" y="157"/>
                    <a:pt x="46" y="159"/>
                    <a:pt x="40" y="160"/>
                  </a:cubicBezTo>
                  <a:cubicBezTo>
                    <a:pt x="34" y="161"/>
                    <a:pt x="29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6"/>
                    <a:pt x="16" y="139"/>
                  </a:cubicBezTo>
                  <a:cubicBezTo>
                    <a:pt x="16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9" y="16"/>
                    <a:pt x="128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5" y="56"/>
                    <a:pt x="162" y="65"/>
                    <a:pt x="156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3076" name="组合 132"/>
          <p:cNvGrpSpPr>
            <a:grpSpLocks/>
          </p:cNvGrpSpPr>
          <p:nvPr/>
        </p:nvGrpSpPr>
        <p:grpSpPr bwMode="auto">
          <a:xfrm>
            <a:off x="3436938" y="157163"/>
            <a:ext cx="6600825" cy="2009775"/>
            <a:chOff x="3089927" y="124532"/>
            <a:chExt cx="7733506" cy="2354264"/>
          </a:xfrm>
        </p:grpSpPr>
        <p:grpSp>
          <p:nvGrpSpPr>
            <p:cNvPr id="3156" name="组合 124"/>
            <p:cNvGrpSpPr>
              <a:grpSpLocks/>
            </p:cNvGrpSpPr>
            <p:nvPr/>
          </p:nvGrpSpPr>
          <p:grpSpPr bwMode="auto">
            <a:xfrm>
              <a:off x="3089927" y="251734"/>
              <a:ext cx="1647825" cy="1650598"/>
              <a:chOff x="1962150" y="66675"/>
              <a:chExt cx="1887537" cy="1890713"/>
            </a:xfrm>
          </p:grpSpPr>
          <p:sp>
            <p:nvSpPr>
              <p:cNvPr id="3194" name="Freeform 45"/>
              <p:cNvSpPr>
                <a:spLocks/>
              </p:cNvSpPr>
              <p:nvPr/>
            </p:nvSpPr>
            <p:spPr bwMode="auto">
              <a:xfrm>
                <a:off x="1962150" y="66675"/>
                <a:ext cx="1887537" cy="1890713"/>
              </a:xfrm>
              <a:custGeom>
                <a:avLst/>
                <a:gdLst>
                  <a:gd name="T0" fmla="*/ 264089098 w 716"/>
                  <a:gd name="T1" fmla="*/ 2016560123 h 717"/>
                  <a:gd name="T2" fmla="*/ 2147483646 w 716"/>
                  <a:gd name="T3" fmla="*/ 264238349 h 717"/>
                  <a:gd name="T4" fmla="*/ 2147483646 w 716"/>
                  <a:gd name="T5" fmla="*/ 2147483646 h 717"/>
                  <a:gd name="T6" fmla="*/ 2008457998 w 716"/>
                  <a:gd name="T7" fmla="*/ 2147483646 h 717"/>
                  <a:gd name="T8" fmla="*/ 264089098 w 716"/>
                  <a:gd name="T9" fmla="*/ 2016560123 h 7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6" h="717">
                    <a:moveTo>
                      <a:pt x="38" y="290"/>
                    </a:moveTo>
                    <a:cubicBezTo>
                      <a:pt x="76" y="113"/>
                      <a:pt x="250" y="0"/>
                      <a:pt x="427" y="38"/>
                    </a:cubicBezTo>
                    <a:cubicBezTo>
                      <a:pt x="603" y="76"/>
                      <a:pt x="716" y="250"/>
                      <a:pt x="678" y="427"/>
                    </a:cubicBezTo>
                    <a:cubicBezTo>
                      <a:pt x="640" y="604"/>
                      <a:pt x="466" y="717"/>
                      <a:pt x="289" y="679"/>
                    </a:cubicBezTo>
                    <a:cubicBezTo>
                      <a:pt x="112" y="641"/>
                      <a:pt x="0" y="467"/>
                      <a:pt x="38" y="290"/>
                    </a:cubicBez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95" name="Freeform 46"/>
              <p:cNvSpPr>
                <a:spLocks/>
              </p:cNvSpPr>
              <p:nvPr/>
            </p:nvSpPr>
            <p:spPr bwMode="auto">
              <a:xfrm>
                <a:off x="2987675" y="134938"/>
                <a:ext cx="368300" cy="376238"/>
              </a:xfrm>
              <a:custGeom>
                <a:avLst/>
                <a:gdLst>
                  <a:gd name="T0" fmla="*/ 927368877 w 140"/>
                  <a:gd name="T1" fmla="*/ 955284068 h 143"/>
                  <a:gd name="T2" fmla="*/ 948130474 w 140"/>
                  <a:gd name="T3" fmla="*/ 789147365 h 143"/>
                  <a:gd name="T4" fmla="*/ 657462853 w 140"/>
                  <a:gd name="T5" fmla="*/ 76144783 h 143"/>
                  <a:gd name="T6" fmla="*/ 532890639 w 140"/>
                  <a:gd name="T7" fmla="*/ 48455771 h 143"/>
                  <a:gd name="T8" fmla="*/ 48444604 w 140"/>
                  <a:gd name="T9" fmla="*/ 498410109 h 143"/>
                  <a:gd name="T10" fmla="*/ 62284791 w 140"/>
                  <a:gd name="T11" fmla="*/ 629932915 h 143"/>
                  <a:gd name="T12" fmla="*/ 754352060 w 140"/>
                  <a:gd name="T13" fmla="*/ 962206321 h 143"/>
                  <a:gd name="T14" fmla="*/ 927368877 w 140"/>
                  <a:gd name="T15" fmla="*/ 955284068 h 1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3">
                    <a:moveTo>
                      <a:pt x="134" y="138"/>
                    </a:moveTo>
                    <a:cubicBezTo>
                      <a:pt x="139" y="133"/>
                      <a:pt x="140" y="122"/>
                      <a:pt x="137" y="114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2" y="2"/>
                      <a:pt x="84" y="0"/>
                      <a:pt x="77" y="7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0" y="78"/>
                      <a:pt x="1" y="87"/>
                      <a:pt x="9" y="91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7" y="143"/>
                      <a:pt x="128" y="143"/>
                      <a:pt x="134" y="138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96" name="Freeform 47"/>
              <p:cNvSpPr>
                <a:spLocks/>
              </p:cNvSpPr>
              <p:nvPr/>
            </p:nvSpPr>
            <p:spPr bwMode="auto">
              <a:xfrm>
                <a:off x="3451225" y="622300"/>
                <a:ext cx="369887" cy="374650"/>
              </a:xfrm>
              <a:custGeom>
                <a:avLst/>
                <a:gdLst>
                  <a:gd name="T0" fmla="*/ 48862073 w 140"/>
                  <a:gd name="T1" fmla="*/ 34805513 h 142"/>
                  <a:gd name="T2" fmla="*/ 216394463 w 140"/>
                  <a:gd name="T3" fmla="*/ 20882780 h 142"/>
                  <a:gd name="T4" fmla="*/ 914437283 w 140"/>
                  <a:gd name="T5" fmla="*/ 361975221 h 142"/>
                  <a:gd name="T6" fmla="*/ 935378172 w 140"/>
                  <a:gd name="T7" fmla="*/ 494234586 h 142"/>
                  <a:gd name="T8" fmla="*/ 439766580 w 140"/>
                  <a:gd name="T9" fmla="*/ 946703613 h 142"/>
                  <a:gd name="T10" fmla="*/ 314118609 w 140"/>
                  <a:gd name="T11" fmla="*/ 918858147 h 142"/>
                  <a:gd name="T12" fmla="*/ 20940888 w 140"/>
                  <a:gd name="T13" fmla="*/ 201870390 h 142"/>
                  <a:gd name="T14" fmla="*/ 48862073 w 140"/>
                  <a:gd name="T15" fmla="*/ 34805513 h 14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2">
                    <a:moveTo>
                      <a:pt x="7" y="5"/>
                    </a:moveTo>
                    <a:cubicBezTo>
                      <a:pt x="12" y="0"/>
                      <a:pt x="23" y="0"/>
                      <a:pt x="31" y="3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9" y="56"/>
                      <a:pt x="140" y="64"/>
                      <a:pt x="134" y="71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7" y="142"/>
                      <a:pt x="49" y="141"/>
                      <a:pt x="45" y="132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1"/>
                      <a:pt x="1" y="10"/>
                      <a:pt x="7" y="5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97" name="Freeform 48"/>
              <p:cNvSpPr>
                <a:spLocks/>
              </p:cNvSpPr>
              <p:nvPr/>
            </p:nvSpPr>
            <p:spPr bwMode="auto">
              <a:xfrm>
                <a:off x="3200400" y="358775"/>
                <a:ext cx="414337" cy="423863"/>
              </a:xfrm>
              <a:custGeom>
                <a:avLst/>
                <a:gdLst>
                  <a:gd name="T0" fmla="*/ 905423991 w 157"/>
                  <a:gd name="T1" fmla="*/ 935692052 h 161"/>
                  <a:gd name="T2" fmla="*/ 201980051 w 157"/>
                  <a:gd name="T3" fmla="*/ 880244980 h 161"/>
                  <a:gd name="T4" fmla="*/ 188048299 w 157"/>
                  <a:gd name="T5" fmla="*/ 180207592 h 161"/>
                  <a:gd name="T6" fmla="*/ 891492240 w 157"/>
                  <a:gd name="T7" fmla="*/ 235654665 h 161"/>
                  <a:gd name="T8" fmla="*/ 905423991 w 157"/>
                  <a:gd name="T9" fmla="*/ 935692052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7" h="161">
                    <a:moveTo>
                      <a:pt x="130" y="135"/>
                    </a:moveTo>
                    <a:cubicBezTo>
                      <a:pt x="102" y="161"/>
                      <a:pt x="57" y="157"/>
                      <a:pt x="29" y="127"/>
                    </a:cubicBezTo>
                    <a:cubicBezTo>
                      <a:pt x="1" y="96"/>
                      <a:pt x="0" y="51"/>
                      <a:pt x="27" y="26"/>
                    </a:cubicBezTo>
                    <a:cubicBezTo>
                      <a:pt x="55" y="0"/>
                      <a:pt x="100" y="4"/>
                      <a:pt x="128" y="34"/>
                    </a:cubicBezTo>
                    <a:cubicBezTo>
                      <a:pt x="156" y="64"/>
                      <a:pt x="157" y="110"/>
                      <a:pt x="130" y="135"/>
                    </a:cubicBez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98" name="Freeform 49"/>
              <p:cNvSpPr>
                <a:spLocks/>
              </p:cNvSpPr>
              <p:nvPr/>
            </p:nvSpPr>
            <p:spPr bwMode="auto">
              <a:xfrm>
                <a:off x="2244725" y="347663"/>
                <a:ext cx="1539875" cy="1316038"/>
              </a:xfrm>
              <a:custGeom>
                <a:avLst/>
                <a:gdLst>
                  <a:gd name="T0" fmla="*/ 1411371904 w 584"/>
                  <a:gd name="T1" fmla="*/ 2147483646 h 499"/>
                  <a:gd name="T2" fmla="*/ 2147483646 w 584"/>
                  <a:gd name="T3" fmla="*/ 2147483646 h 499"/>
                  <a:gd name="T4" fmla="*/ 2147483646 w 584"/>
                  <a:gd name="T5" fmla="*/ 2147483646 h 499"/>
                  <a:gd name="T6" fmla="*/ 2147483646 w 584"/>
                  <a:gd name="T7" fmla="*/ 2147483646 h 499"/>
                  <a:gd name="T8" fmla="*/ 2147483646 w 584"/>
                  <a:gd name="T9" fmla="*/ 1815417718 h 499"/>
                  <a:gd name="T10" fmla="*/ 2147483646 w 584"/>
                  <a:gd name="T11" fmla="*/ 1724993512 h 499"/>
                  <a:gd name="T12" fmla="*/ 2078818066 w 584"/>
                  <a:gd name="T13" fmla="*/ 187800469 h 499"/>
                  <a:gd name="T14" fmla="*/ 180766559 w 584"/>
                  <a:gd name="T15" fmla="*/ 1411990093 h 499"/>
                  <a:gd name="T16" fmla="*/ 1411371904 w 584"/>
                  <a:gd name="T17" fmla="*/ 2147483646 h 4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4" h="499">
                    <a:moveTo>
                      <a:pt x="203" y="476"/>
                    </a:moveTo>
                    <a:cubicBezTo>
                      <a:pt x="310" y="499"/>
                      <a:pt x="415" y="443"/>
                      <a:pt x="459" y="348"/>
                    </a:cubicBezTo>
                    <a:cubicBezTo>
                      <a:pt x="517" y="361"/>
                      <a:pt x="517" y="361"/>
                      <a:pt x="517" y="361"/>
                    </a:cubicBezTo>
                    <a:cubicBezTo>
                      <a:pt x="545" y="367"/>
                      <a:pt x="572" y="349"/>
                      <a:pt x="578" y="321"/>
                    </a:cubicBezTo>
                    <a:cubicBezTo>
                      <a:pt x="584" y="294"/>
                      <a:pt x="566" y="267"/>
                      <a:pt x="539" y="261"/>
                    </a:cubicBezTo>
                    <a:cubicBezTo>
                      <a:pt x="480" y="248"/>
                      <a:pt x="480" y="248"/>
                      <a:pt x="480" y="248"/>
                    </a:cubicBezTo>
                    <a:cubicBezTo>
                      <a:pt x="479" y="144"/>
                      <a:pt x="406" y="50"/>
                      <a:pt x="299" y="27"/>
                    </a:cubicBezTo>
                    <a:cubicBezTo>
                      <a:pt x="175" y="0"/>
                      <a:pt x="53" y="79"/>
                      <a:pt x="26" y="203"/>
                    </a:cubicBezTo>
                    <a:cubicBezTo>
                      <a:pt x="0" y="327"/>
                      <a:pt x="79" y="449"/>
                      <a:pt x="203" y="476"/>
                    </a:cubicBezTo>
                    <a:close/>
                  </a:path>
                </a:pathLst>
              </a:custGeom>
              <a:solidFill>
                <a:srgbClr val="CFC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99" name="Freeform 50"/>
              <p:cNvSpPr>
                <a:spLocks/>
              </p:cNvSpPr>
              <p:nvPr/>
            </p:nvSpPr>
            <p:spPr bwMode="auto">
              <a:xfrm>
                <a:off x="2416175" y="522288"/>
                <a:ext cx="979487" cy="977900"/>
              </a:xfrm>
              <a:custGeom>
                <a:avLst/>
                <a:gdLst>
                  <a:gd name="T0" fmla="*/ 138657970 w 372"/>
                  <a:gd name="T1" fmla="*/ 1042154092 h 371"/>
                  <a:gd name="T2" fmla="*/ 1539092674 w 372"/>
                  <a:gd name="T3" fmla="*/ 132005957 h 371"/>
                  <a:gd name="T4" fmla="*/ 2147483646 w 372"/>
                  <a:gd name="T5" fmla="*/ 1535442700 h 371"/>
                  <a:gd name="T6" fmla="*/ 1039925561 w 372"/>
                  <a:gd name="T7" fmla="*/ 2147483646 h 371"/>
                  <a:gd name="T8" fmla="*/ 138657970 w 372"/>
                  <a:gd name="T9" fmla="*/ 1042154092 h 3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2" h="371">
                    <a:moveTo>
                      <a:pt x="20" y="150"/>
                    </a:moveTo>
                    <a:cubicBezTo>
                      <a:pt x="39" y="58"/>
                      <a:pt x="130" y="0"/>
                      <a:pt x="222" y="19"/>
                    </a:cubicBezTo>
                    <a:cubicBezTo>
                      <a:pt x="313" y="39"/>
                      <a:pt x="372" y="129"/>
                      <a:pt x="352" y="221"/>
                    </a:cubicBezTo>
                    <a:cubicBezTo>
                      <a:pt x="332" y="313"/>
                      <a:pt x="242" y="371"/>
                      <a:pt x="150" y="352"/>
                    </a:cubicBezTo>
                    <a:cubicBezTo>
                      <a:pt x="58" y="332"/>
                      <a:pt x="0" y="242"/>
                      <a:pt x="20" y="150"/>
                    </a:cubicBez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200" name="Freeform 51"/>
              <p:cNvSpPr>
                <a:spLocks noEditPoints="1"/>
              </p:cNvSpPr>
              <p:nvPr/>
            </p:nvSpPr>
            <p:spPr bwMode="auto">
              <a:xfrm>
                <a:off x="2416175" y="561975"/>
                <a:ext cx="979487" cy="896938"/>
              </a:xfrm>
              <a:custGeom>
                <a:avLst/>
                <a:gdLst>
                  <a:gd name="T0" fmla="*/ 1289510434 w 372"/>
                  <a:gd name="T1" fmla="*/ 0 h 340"/>
                  <a:gd name="T2" fmla="*/ 1289510434 w 372"/>
                  <a:gd name="T3" fmla="*/ 132227128 h 340"/>
                  <a:gd name="T4" fmla="*/ 1511358973 w 372"/>
                  <a:gd name="T5" fmla="*/ 153104679 h 340"/>
                  <a:gd name="T6" fmla="*/ 2147483646 w 372"/>
                  <a:gd name="T7" fmla="*/ 612421352 h 340"/>
                  <a:gd name="T8" fmla="*/ 2147483646 w 372"/>
                  <a:gd name="T9" fmla="*/ 1405784118 h 340"/>
                  <a:gd name="T10" fmla="*/ 1948128551 w 372"/>
                  <a:gd name="T11" fmla="*/ 2011243648 h 340"/>
                  <a:gd name="T12" fmla="*/ 1289510434 w 372"/>
                  <a:gd name="T13" fmla="*/ 2147483646 h 340"/>
                  <a:gd name="T14" fmla="*/ 1067659261 w 372"/>
                  <a:gd name="T15" fmla="*/ 2147483646 h 340"/>
                  <a:gd name="T16" fmla="*/ 263447774 w 372"/>
                  <a:gd name="T17" fmla="*/ 967344995 h 340"/>
                  <a:gd name="T18" fmla="*/ 630889683 w 372"/>
                  <a:gd name="T19" fmla="*/ 361885464 h 340"/>
                  <a:gd name="T20" fmla="*/ 1289510434 w 372"/>
                  <a:gd name="T21" fmla="*/ 132227128 h 340"/>
                  <a:gd name="T22" fmla="*/ 1289510434 w 372"/>
                  <a:gd name="T23" fmla="*/ 0 h 340"/>
                  <a:gd name="T24" fmla="*/ 1289510434 w 372"/>
                  <a:gd name="T25" fmla="*/ 0 h 340"/>
                  <a:gd name="T26" fmla="*/ 138657970 w 372"/>
                  <a:gd name="T27" fmla="*/ 939508260 h 340"/>
                  <a:gd name="T28" fmla="*/ 1039925561 w 372"/>
                  <a:gd name="T29" fmla="*/ 2147483646 h 340"/>
                  <a:gd name="T30" fmla="*/ 1289510434 w 372"/>
                  <a:gd name="T31" fmla="*/ 2147483646 h 340"/>
                  <a:gd name="T32" fmla="*/ 2147483646 w 372"/>
                  <a:gd name="T33" fmla="*/ 1433620852 h 340"/>
                  <a:gd name="T34" fmla="*/ 1539092674 w 372"/>
                  <a:gd name="T35" fmla="*/ 27836735 h 340"/>
                  <a:gd name="T36" fmla="*/ 1289510434 w 372"/>
                  <a:gd name="T37" fmla="*/ 0 h 3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72" h="340">
                    <a:moveTo>
                      <a:pt x="186" y="0"/>
                    </a:moveTo>
                    <a:cubicBezTo>
                      <a:pt x="186" y="19"/>
                      <a:pt x="186" y="19"/>
                      <a:pt x="186" y="19"/>
                    </a:cubicBezTo>
                    <a:cubicBezTo>
                      <a:pt x="196" y="19"/>
                      <a:pt x="207" y="20"/>
                      <a:pt x="218" y="22"/>
                    </a:cubicBezTo>
                    <a:cubicBezTo>
                      <a:pt x="257" y="31"/>
                      <a:pt x="291" y="54"/>
                      <a:pt x="313" y="88"/>
                    </a:cubicBezTo>
                    <a:cubicBezTo>
                      <a:pt x="335" y="122"/>
                      <a:pt x="343" y="163"/>
                      <a:pt x="334" y="202"/>
                    </a:cubicBezTo>
                    <a:cubicBezTo>
                      <a:pt x="327" y="236"/>
                      <a:pt x="308" y="267"/>
                      <a:pt x="281" y="289"/>
                    </a:cubicBezTo>
                    <a:cubicBezTo>
                      <a:pt x="254" y="310"/>
                      <a:pt x="220" y="322"/>
                      <a:pt x="186" y="322"/>
                    </a:cubicBezTo>
                    <a:cubicBezTo>
                      <a:pt x="175" y="322"/>
                      <a:pt x="165" y="321"/>
                      <a:pt x="154" y="319"/>
                    </a:cubicBezTo>
                    <a:cubicBezTo>
                      <a:pt x="72" y="301"/>
                      <a:pt x="20" y="220"/>
                      <a:pt x="38" y="139"/>
                    </a:cubicBezTo>
                    <a:cubicBezTo>
                      <a:pt x="45" y="105"/>
                      <a:pt x="64" y="74"/>
                      <a:pt x="91" y="52"/>
                    </a:cubicBezTo>
                    <a:cubicBezTo>
                      <a:pt x="118" y="31"/>
                      <a:pt x="152" y="19"/>
                      <a:pt x="186" y="19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07" y="0"/>
                      <a:pt x="37" y="55"/>
                      <a:pt x="20" y="135"/>
                    </a:cubicBezTo>
                    <a:cubicBezTo>
                      <a:pt x="0" y="227"/>
                      <a:pt x="58" y="317"/>
                      <a:pt x="150" y="337"/>
                    </a:cubicBezTo>
                    <a:cubicBezTo>
                      <a:pt x="162" y="339"/>
                      <a:pt x="174" y="340"/>
                      <a:pt x="186" y="340"/>
                    </a:cubicBezTo>
                    <a:cubicBezTo>
                      <a:pt x="264" y="340"/>
                      <a:pt x="335" y="286"/>
                      <a:pt x="352" y="206"/>
                    </a:cubicBezTo>
                    <a:cubicBezTo>
                      <a:pt x="372" y="114"/>
                      <a:pt x="313" y="24"/>
                      <a:pt x="222" y="4"/>
                    </a:cubicBezTo>
                    <a:cubicBezTo>
                      <a:pt x="210" y="2"/>
                      <a:pt x="198" y="0"/>
                      <a:pt x="186" y="0"/>
                    </a:cubicBezTo>
                    <a:close/>
                  </a:path>
                </a:pathLst>
              </a:custGeom>
              <a:solidFill>
                <a:srgbClr val="002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  <p:grpSp>
          <p:nvGrpSpPr>
            <p:cNvPr id="3157" name="组合 123"/>
            <p:cNvGrpSpPr>
              <a:grpSpLocks/>
            </p:cNvGrpSpPr>
            <p:nvPr/>
          </p:nvGrpSpPr>
          <p:grpSpPr bwMode="auto">
            <a:xfrm>
              <a:off x="6065696" y="211846"/>
              <a:ext cx="2430463" cy="2266950"/>
              <a:chOff x="6581633" y="488070"/>
              <a:chExt cx="2430463" cy="2266950"/>
            </a:xfrm>
          </p:grpSpPr>
          <p:sp>
            <p:nvSpPr>
              <p:cNvPr id="3172" name="Freeform 5"/>
              <p:cNvSpPr>
                <a:spLocks/>
              </p:cNvSpPr>
              <p:nvPr/>
            </p:nvSpPr>
            <p:spPr bwMode="auto">
              <a:xfrm>
                <a:off x="7472221" y="2196220"/>
                <a:ext cx="406400" cy="401638"/>
              </a:xfrm>
              <a:custGeom>
                <a:avLst/>
                <a:gdLst>
                  <a:gd name="T0" fmla="*/ 97496416 w 154"/>
                  <a:gd name="T1" fmla="*/ 614418942 h 152"/>
                  <a:gd name="T2" fmla="*/ 90532197 w 154"/>
                  <a:gd name="T3" fmla="*/ 963521635 h 152"/>
                  <a:gd name="T4" fmla="*/ 431776249 w 154"/>
                  <a:gd name="T5" fmla="*/ 963521635 h 152"/>
                  <a:gd name="T6" fmla="*/ 974977351 w 154"/>
                  <a:gd name="T7" fmla="*/ 439867596 h 152"/>
                  <a:gd name="T8" fmla="*/ 981941569 w 154"/>
                  <a:gd name="T9" fmla="*/ 97748648 h 152"/>
                  <a:gd name="T10" fmla="*/ 640697517 w 154"/>
                  <a:gd name="T11" fmla="*/ 90767546 h 152"/>
                  <a:gd name="T12" fmla="*/ 97496416 w 154"/>
                  <a:gd name="T13" fmla="*/ 614418942 h 1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4" h="152">
                    <a:moveTo>
                      <a:pt x="14" y="88"/>
                    </a:moveTo>
                    <a:cubicBezTo>
                      <a:pt x="0" y="102"/>
                      <a:pt x="0" y="124"/>
                      <a:pt x="13" y="138"/>
                    </a:cubicBezTo>
                    <a:cubicBezTo>
                      <a:pt x="26" y="151"/>
                      <a:pt x="48" y="152"/>
                      <a:pt x="62" y="138"/>
                    </a:cubicBezTo>
                    <a:cubicBezTo>
                      <a:pt x="140" y="63"/>
                      <a:pt x="140" y="63"/>
                      <a:pt x="140" y="63"/>
                    </a:cubicBezTo>
                    <a:cubicBezTo>
                      <a:pt x="154" y="50"/>
                      <a:pt x="154" y="28"/>
                      <a:pt x="141" y="14"/>
                    </a:cubicBezTo>
                    <a:cubicBezTo>
                      <a:pt x="128" y="1"/>
                      <a:pt x="106" y="0"/>
                      <a:pt x="92" y="13"/>
                    </a:cubicBezTo>
                    <a:lnTo>
                      <a:pt x="14" y="88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73" name="Freeform 6"/>
              <p:cNvSpPr>
                <a:spLocks/>
              </p:cNvSpPr>
              <p:nvPr/>
            </p:nvSpPr>
            <p:spPr bwMode="auto">
              <a:xfrm>
                <a:off x="7603983" y="1262770"/>
                <a:ext cx="1244600" cy="1204913"/>
              </a:xfrm>
              <a:custGeom>
                <a:avLst/>
                <a:gdLst>
                  <a:gd name="T0" fmla="*/ 1771670638 w 784"/>
                  <a:gd name="T1" fmla="*/ 0 h 759"/>
                  <a:gd name="T2" fmla="*/ 1975802500 w 784"/>
                  <a:gd name="T3" fmla="*/ 209173849 h 759"/>
                  <a:gd name="T4" fmla="*/ 206652813 w 784"/>
                  <a:gd name="T5" fmla="*/ 1912800181 h 759"/>
                  <a:gd name="T6" fmla="*/ 0 w 784"/>
                  <a:gd name="T7" fmla="*/ 1703626332 h 759"/>
                  <a:gd name="T8" fmla="*/ 1771670638 w 784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4" h="759">
                    <a:moveTo>
                      <a:pt x="703" y="0"/>
                    </a:moveTo>
                    <a:lnTo>
                      <a:pt x="784" y="83"/>
                    </a:lnTo>
                    <a:lnTo>
                      <a:pt x="82" y="759"/>
                    </a:lnTo>
                    <a:lnTo>
                      <a:pt x="0" y="676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74" name="Freeform 7"/>
              <p:cNvSpPr>
                <a:spLocks/>
              </p:cNvSpPr>
              <p:nvPr/>
            </p:nvSpPr>
            <p:spPr bwMode="auto">
              <a:xfrm>
                <a:off x="8719996" y="1165933"/>
                <a:ext cx="234950" cy="228600"/>
              </a:xfrm>
              <a:custGeom>
                <a:avLst/>
                <a:gdLst>
                  <a:gd name="T0" fmla="*/ 0 w 148"/>
                  <a:gd name="T1" fmla="*/ 153730325 h 144"/>
                  <a:gd name="T2" fmla="*/ 204133450 w 148"/>
                  <a:gd name="T3" fmla="*/ 362902500 h 144"/>
                  <a:gd name="T4" fmla="*/ 372983125 w 148"/>
                  <a:gd name="T5" fmla="*/ 75604688 h 144"/>
                  <a:gd name="T6" fmla="*/ 297378438 w 148"/>
                  <a:gd name="T7" fmla="*/ 0 h 144"/>
                  <a:gd name="T8" fmla="*/ 0 w 148"/>
                  <a:gd name="T9" fmla="*/ 1537303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" h="144">
                    <a:moveTo>
                      <a:pt x="0" y="61"/>
                    </a:moveTo>
                    <a:lnTo>
                      <a:pt x="81" y="144"/>
                    </a:lnTo>
                    <a:lnTo>
                      <a:pt x="148" y="30"/>
                    </a:lnTo>
                    <a:lnTo>
                      <a:pt x="118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75" name="Freeform 8"/>
              <p:cNvSpPr>
                <a:spLocks/>
              </p:cNvSpPr>
              <p:nvPr/>
            </p:nvSpPr>
            <p:spPr bwMode="auto">
              <a:xfrm>
                <a:off x="8907321" y="1110370"/>
                <a:ext cx="104775" cy="103188"/>
              </a:xfrm>
              <a:custGeom>
                <a:avLst/>
                <a:gdLst>
                  <a:gd name="T0" fmla="*/ 0 w 66"/>
                  <a:gd name="T1" fmla="*/ 88206690 h 65"/>
                  <a:gd name="T2" fmla="*/ 75604688 w 66"/>
                  <a:gd name="T3" fmla="*/ 163811744 h 65"/>
                  <a:gd name="T4" fmla="*/ 166330313 w 66"/>
                  <a:gd name="T5" fmla="*/ 0 h 65"/>
                  <a:gd name="T6" fmla="*/ 0 w 66"/>
                  <a:gd name="T7" fmla="*/ 88206690 h 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5">
                    <a:moveTo>
                      <a:pt x="0" y="35"/>
                    </a:moveTo>
                    <a:lnTo>
                      <a:pt x="30" y="65"/>
                    </a:lnTo>
                    <a:lnTo>
                      <a:pt x="66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76" name="Freeform 9"/>
              <p:cNvSpPr>
                <a:spLocks/>
              </p:cNvSpPr>
              <p:nvPr/>
            </p:nvSpPr>
            <p:spPr bwMode="auto">
              <a:xfrm>
                <a:off x="7603983" y="2272420"/>
                <a:ext cx="193675" cy="195263"/>
              </a:xfrm>
              <a:custGeom>
                <a:avLst/>
                <a:gdLst>
                  <a:gd name="T0" fmla="*/ 105846563 w 122"/>
                  <a:gd name="T1" fmla="*/ 0 h 123"/>
                  <a:gd name="T2" fmla="*/ 307459063 w 122"/>
                  <a:gd name="T3" fmla="*/ 214214624 h 123"/>
                  <a:gd name="T4" fmla="*/ 206652813 w 122"/>
                  <a:gd name="T5" fmla="*/ 309980806 h 123"/>
                  <a:gd name="T6" fmla="*/ 0 w 122"/>
                  <a:gd name="T7" fmla="*/ 100806508 h 123"/>
                  <a:gd name="T8" fmla="*/ 105846563 w 122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42" y="0"/>
                    </a:moveTo>
                    <a:lnTo>
                      <a:pt x="122" y="85"/>
                    </a:lnTo>
                    <a:lnTo>
                      <a:pt x="82" y="123"/>
                    </a:lnTo>
                    <a:lnTo>
                      <a:pt x="0" y="4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77" name="Freeform 22"/>
              <p:cNvSpPr>
                <a:spLocks noEditPoints="1"/>
              </p:cNvSpPr>
              <p:nvPr/>
            </p:nvSpPr>
            <p:spPr bwMode="auto">
              <a:xfrm>
                <a:off x="6581633" y="488070"/>
                <a:ext cx="1604962" cy="2266950"/>
              </a:xfrm>
              <a:custGeom>
                <a:avLst/>
                <a:gdLst>
                  <a:gd name="T0" fmla="*/ 2147483646 w 1011"/>
                  <a:gd name="T1" fmla="*/ 0 h 1428"/>
                  <a:gd name="T2" fmla="*/ 476308589 w 1011"/>
                  <a:gd name="T3" fmla="*/ 2147483646 h 1428"/>
                  <a:gd name="T4" fmla="*/ 0 w 1011"/>
                  <a:gd name="T5" fmla="*/ 380544388 h 1428"/>
                  <a:gd name="T6" fmla="*/ 2147483646 w 1011"/>
                  <a:gd name="T7" fmla="*/ 0 h 1428"/>
                  <a:gd name="T8" fmla="*/ 753525690 w 1011"/>
                  <a:gd name="T9" fmla="*/ 2147483646 h 1428"/>
                  <a:gd name="T10" fmla="*/ 1633060741 w 1011"/>
                  <a:gd name="T11" fmla="*/ 627519700 h 1428"/>
                  <a:gd name="T12" fmla="*/ 546872942 w 1011"/>
                  <a:gd name="T13" fmla="*/ 786288750 h 1428"/>
                  <a:gd name="T14" fmla="*/ 753525690 w 1011"/>
                  <a:gd name="T15" fmla="*/ 2147483646 h 14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11" h="1428">
                    <a:moveTo>
                      <a:pt x="1011" y="0"/>
                    </a:moveTo>
                    <a:lnTo>
                      <a:pt x="189" y="1428"/>
                    </a:lnTo>
                    <a:lnTo>
                      <a:pt x="0" y="151"/>
                    </a:lnTo>
                    <a:lnTo>
                      <a:pt x="1011" y="0"/>
                    </a:lnTo>
                    <a:close/>
                    <a:moveTo>
                      <a:pt x="299" y="855"/>
                    </a:moveTo>
                    <a:lnTo>
                      <a:pt x="648" y="249"/>
                    </a:lnTo>
                    <a:lnTo>
                      <a:pt x="217" y="312"/>
                    </a:lnTo>
                    <a:lnTo>
                      <a:pt x="299" y="855"/>
                    </a:lnTo>
                    <a:close/>
                  </a:path>
                </a:pathLst>
              </a:custGeom>
              <a:solidFill>
                <a:srgbClr val="F9A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78" name="Freeform 23"/>
              <p:cNvSpPr>
                <a:spLocks/>
              </p:cNvSpPr>
              <p:nvPr/>
            </p:nvSpPr>
            <p:spPr bwMode="auto">
              <a:xfrm>
                <a:off x="6597508" y="815095"/>
                <a:ext cx="187325" cy="60325"/>
              </a:xfrm>
              <a:custGeom>
                <a:avLst/>
                <a:gdLst>
                  <a:gd name="T0" fmla="*/ 287297813 w 118"/>
                  <a:gd name="T1" fmla="*/ 0 h 38"/>
                  <a:gd name="T2" fmla="*/ 297378438 w 118"/>
                  <a:gd name="T3" fmla="*/ 55443438 h 38"/>
                  <a:gd name="T4" fmla="*/ 7561263 w 118"/>
                  <a:gd name="T5" fmla="*/ 95765938 h 38"/>
                  <a:gd name="T6" fmla="*/ 0 w 118"/>
                  <a:gd name="T7" fmla="*/ 42843450 h 38"/>
                  <a:gd name="T8" fmla="*/ 28729781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4" y="0"/>
                    </a:moveTo>
                    <a:lnTo>
                      <a:pt x="118" y="22"/>
                    </a:lnTo>
                    <a:lnTo>
                      <a:pt x="3" y="38"/>
                    </a:lnTo>
                    <a:lnTo>
                      <a:pt x="0" y="1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79" name="Freeform 24"/>
              <p:cNvSpPr>
                <a:spLocks/>
              </p:cNvSpPr>
              <p:nvPr/>
            </p:nvSpPr>
            <p:spPr bwMode="auto">
              <a:xfrm>
                <a:off x="6610208" y="919870"/>
                <a:ext cx="100012" cy="50800"/>
              </a:xfrm>
              <a:custGeom>
                <a:avLst/>
                <a:gdLst>
                  <a:gd name="T0" fmla="*/ 151208619 w 63"/>
                  <a:gd name="T1" fmla="*/ 0 h 32"/>
                  <a:gd name="T2" fmla="*/ 158768256 w 63"/>
                  <a:gd name="T3" fmla="*/ 60483750 h 32"/>
                  <a:gd name="T4" fmla="*/ 7559637 w 63"/>
                  <a:gd name="T5" fmla="*/ 80645000 h 32"/>
                  <a:gd name="T6" fmla="*/ 0 w 63"/>
                  <a:gd name="T7" fmla="*/ 25201563 h 32"/>
                  <a:gd name="T8" fmla="*/ 151208619 w 63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2">
                    <a:moveTo>
                      <a:pt x="60" y="0"/>
                    </a:moveTo>
                    <a:lnTo>
                      <a:pt x="63" y="24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80" name="Freeform 25"/>
              <p:cNvSpPr>
                <a:spLocks/>
              </p:cNvSpPr>
              <p:nvPr/>
            </p:nvSpPr>
            <p:spPr bwMode="auto">
              <a:xfrm>
                <a:off x="6626083" y="1023058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81" name="Freeform 26"/>
              <p:cNvSpPr>
                <a:spLocks/>
              </p:cNvSpPr>
              <p:nvPr/>
            </p:nvSpPr>
            <p:spPr bwMode="auto">
              <a:xfrm>
                <a:off x="6641958" y="1126245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82" name="Freeform 27"/>
              <p:cNvSpPr>
                <a:spLocks/>
              </p:cNvSpPr>
              <p:nvPr/>
            </p:nvSpPr>
            <p:spPr bwMode="auto">
              <a:xfrm>
                <a:off x="6657833" y="1213558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2924075 h 40"/>
                  <a:gd name="T4" fmla="*/ 7561263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1"/>
                    </a:lnTo>
                    <a:lnTo>
                      <a:pt x="3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83" name="Freeform 28"/>
              <p:cNvSpPr>
                <a:spLocks/>
              </p:cNvSpPr>
              <p:nvPr/>
            </p:nvSpPr>
            <p:spPr bwMode="auto">
              <a:xfrm>
                <a:off x="6670533" y="1329445"/>
                <a:ext cx="100012" cy="47625"/>
              </a:xfrm>
              <a:custGeom>
                <a:avLst/>
                <a:gdLst>
                  <a:gd name="T0" fmla="*/ 151208619 w 63"/>
                  <a:gd name="T1" fmla="*/ 0 h 30"/>
                  <a:gd name="T2" fmla="*/ 158768256 w 63"/>
                  <a:gd name="T3" fmla="*/ 52924075 h 30"/>
                  <a:gd name="T4" fmla="*/ 10080575 w 63"/>
                  <a:gd name="T5" fmla="*/ 75604688 h 30"/>
                  <a:gd name="T6" fmla="*/ 0 w 63"/>
                  <a:gd name="T7" fmla="*/ 20161250 h 30"/>
                  <a:gd name="T8" fmla="*/ 151208619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60" y="0"/>
                    </a:moveTo>
                    <a:lnTo>
                      <a:pt x="63" y="21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84" name="Freeform 29"/>
              <p:cNvSpPr>
                <a:spLocks/>
              </p:cNvSpPr>
              <p:nvPr/>
            </p:nvSpPr>
            <p:spPr bwMode="auto">
              <a:xfrm>
                <a:off x="6686408" y="1432633"/>
                <a:ext cx="98425" cy="46038"/>
              </a:xfrm>
              <a:custGeom>
                <a:avLst/>
                <a:gdLst>
                  <a:gd name="T0" fmla="*/ 146169063 w 62"/>
                  <a:gd name="T1" fmla="*/ 0 h 29"/>
                  <a:gd name="T2" fmla="*/ 156249688 w 62"/>
                  <a:gd name="T3" fmla="*/ 52924650 h 29"/>
                  <a:gd name="T4" fmla="*/ 10080625 w 62"/>
                  <a:gd name="T5" fmla="*/ 73086119 h 29"/>
                  <a:gd name="T6" fmla="*/ 0 w 62"/>
                  <a:gd name="T7" fmla="*/ 20161469 h 29"/>
                  <a:gd name="T8" fmla="*/ 146169063 w 62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58" y="0"/>
                    </a:moveTo>
                    <a:lnTo>
                      <a:pt x="62" y="21"/>
                    </a:lnTo>
                    <a:lnTo>
                      <a:pt x="4" y="29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85" name="Freeform 30"/>
              <p:cNvSpPr>
                <a:spLocks/>
              </p:cNvSpPr>
              <p:nvPr/>
            </p:nvSpPr>
            <p:spPr bwMode="auto">
              <a:xfrm>
                <a:off x="6702283" y="1532645"/>
                <a:ext cx="98425" cy="49213"/>
              </a:xfrm>
              <a:custGeom>
                <a:avLst/>
                <a:gdLst>
                  <a:gd name="T0" fmla="*/ 146169063 w 62"/>
                  <a:gd name="T1" fmla="*/ 0 h 31"/>
                  <a:gd name="T2" fmla="*/ 156249688 w 62"/>
                  <a:gd name="T3" fmla="*/ 52924613 h 31"/>
                  <a:gd name="T4" fmla="*/ 10080625 w 62"/>
                  <a:gd name="T5" fmla="*/ 78126431 h 31"/>
                  <a:gd name="T6" fmla="*/ 0 w 62"/>
                  <a:gd name="T7" fmla="*/ 20161455 h 31"/>
                  <a:gd name="T8" fmla="*/ 146169063 w 62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1">
                    <a:moveTo>
                      <a:pt x="58" y="0"/>
                    </a:moveTo>
                    <a:lnTo>
                      <a:pt x="62" y="21"/>
                    </a:lnTo>
                    <a:lnTo>
                      <a:pt x="4" y="31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86" name="Freeform 31"/>
              <p:cNvSpPr>
                <a:spLocks/>
              </p:cNvSpPr>
              <p:nvPr/>
            </p:nvSpPr>
            <p:spPr bwMode="auto">
              <a:xfrm>
                <a:off x="6718158" y="1621545"/>
                <a:ext cx="187325" cy="60325"/>
              </a:xfrm>
              <a:custGeom>
                <a:avLst/>
                <a:gdLst>
                  <a:gd name="T0" fmla="*/ 289818763 w 118"/>
                  <a:gd name="T1" fmla="*/ 0 h 38"/>
                  <a:gd name="T2" fmla="*/ 297378438 w 118"/>
                  <a:gd name="T3" fmla="*/ 55443438 h 38"/>
                  <a:gd name="T4" fmla="*/ 10080625 w 118"/>
                  <a:gd name="T5" fmla="*/ 95765938 h 38"/>
                  <a:gd name="T6" fmla="*/ 0 w 118"/>
                  <a:gd name="T7" fmla="*/ 42843450 h 38"/>
                  <a:gd name="T8" fmla="*/ 28981876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5" y="0"/>
                    </a:moveTo>
                    <a:lnTo>
                      <a:pt x="118" y="2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87" name="Freeform 32"/>
              <p:cNvSpPr>
                <a:spLocks/>
              </p:cNvSpPr>
              <p:nvPr/>
            </p:nvSpPr>
            <p:spPr bwMode="auto">
              <a:xfrm>
                <a:off x="6732446" y="1737433"/>
                <a:ext cx="100012" cy="47625"/>
              </a:xfrm>
              <a:custGeom>
                <a:avLst/>
                <a:gdLst>
                  <a:gd name="T0" fmla="*/ 148687682 w 63"/>
                  <a:gd name="T1" fmla="*/ 0 h 30"/>
                  <a:gd name="T2" fmla="*/ 158768256 w 63"/>
                  <a:gd name="T3" fmla="*/ 55443438 h 30"/>
                  <a:gd name="T4" fmla="*/ 7559637 w 63"/>
                  <a:gd name="T5" fmla="*/ 75604688 h 30"/>
                  <a:gd name="T6" fmla="*/ 0 w 63"/>
                  <a:gd name="T7" fmla="*/ 22682200 h 30"/>
                  <a:gd name="T8" fmla="*/ 148687682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59" y="0"/>
                    </a:moveTo>
                    <a:lnTo>
                      <a:pt x="63" y="22"/>
                    </a:lnTo>
                    <a:lnTo>
                      <a:pt x="3" y="30"/>
                    </a:lnTo>
                    <a:lnTo>
                      <a:pt x="0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88" name="Freeform 33"/>
              <p:cNvSpPr>
                <a:spLocks/>
              </p:cNvSpPr>
              <p:nvPr/>
            </p:nvSpPr>
            <p:spPr bwMode="auto">
              <a:xfrm>
                <a:off x="6748321" y="1837445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5443438 h 32"/>
                  <a:gd name="T4" fmla="*/ 7559636 w 61"/>
                  <a:gd name="T5" fmla="*/ 80645000 h 32"/>
                  <a:gd name="T6" fmla="*/ 0 w 61"/>
                  <a:gd name="T7" fmla="*/ 22682200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2"/>
                    </a:lnTo>
                    <a:lnTo>
                      <a:pt x="3" y="32"/>
                    </a:lnTo>
                    <a:lnTo>
                      <a:pt x="0" y="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89" name="Freeform 34"/>
              <p:cNvSpPr>
                <a:spLocks/>
              </p:cNvSpPr>
              <p:nvPr/>
            </p:nvSpPr>
            <p:spPr bwMode="auto">
              <a:xfrm>
                <a:off x="6762608" y="1940633"/>
                <a:ext cx="98425" cy="47625"/>
              </a:xfrm>
              <a:custGeom>
                <a:avLst/>
                <a:gdLst>
                  <a:gd name="T0" fmla="*/ 148690013 w 62"/>
                  <a:gd name="T1" fmla="*/ 0 h 30"/>
                  <a:gd name="T2" fmla="*/ 156249688 w 62"/>
                  <a:gd name="T3" fmla="*/ 55443438 h 30"/>
                  <a:gd name="T4" fmla="*/ 10080625 w 62"/>
                  <a:gd name="T5" fmla="*/ 75604688 h 30"/>
                  <a:gd name="T6" fmla="*/ 0 w 62"/>
                  <a:gd name="T7" fmla="*/ 20161250 h 30"/>
                  <a:gd name="T8" fmla="*/ 14869001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9" y="0"/>
                    </a:moveTo>
                    <a:lnTo>
                      <a:pt x="62" y="22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90" name="Freeform 35"/>
              <p:cNvSpPr>
                <a:spLocks/>
              </p:cNvSpPr>
              <p:nvPr/>
            </p:nvSpPr>
            <p:spPr bwMode="auto">
              <a:xfrm>
                <a:off x="6778483" y="2027945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7964388 h 40"/>
                  <a:gd name="T4" fmla="*/ 10080625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3"/>
                    </a:lnTo>
                    <a:lnTo>
                      <a:pt x="4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91" name="Freeform 36"/>
              <p:cNvSpPr>
                <a:spLocks/>
              </p:cNvSpPr>
              <p:nvPr/>
            </p:nvSpPr>
            <p:spPr bwMode="auto">
              <a:xfrm>
                <a:off x="6792771" y="2143833"/>
                <a:ext cx="96837" cy="47625"/>
              </a:xfrm>
              <a:custGeom>
                <a:avLst/>
                <a:gdLst>
                  <a:gd name="T0" fmla="*/ 151208594 w 61"/>
                  <a:gd name="T1" fmla="*/ 0 h 30"/>
                  <a:gd name="T2" fmla="*/ 153727944 w 61"/>
                  <a:gd name="T3" fmla="*/ 55443438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51208594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60" y="0"/>
                    </a:moveTo>
                    <a:lnTo>
                      <a:pt x="61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92" name="Freeform 37"/>
              <p:cNvSpPr>
                <a:spLocks/>
              </p:cNvSpPr>
              <p:nvPr/>
            </p:nvSpPr>
            <p:spPr bwMode="auto">
              <a:xfrm>
                <a:off x="6808646" y="2247020"/>
                <a:ext cx="96837" cy="47625"/>
              </a:xfrm>
              <a:custGeom>
                <a:avLst/>
                <a:gdLst>
                  <a:gd name="T0" fmla="*/ 146168308 w 61"/>
                  <a:gd name="T1" fmla="*/ 0 h 30"/>
                  <a:gd name="T2" fmla="*/ 153727944 w 61"/>
                  <a:gd name="T3" fmla="*/ 52924075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46168308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58" y="0"/>
                    </a:moveTo>
                    <a:lnTo>
                      <a:pt x="61" y="21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93" name="Freeform 38"/>
              <p:cNvSpPr>
                <a:spLocks/>
              </p:cNvSpPr>
              <p:nvPr/>
            </p:nvSpPr>
            <p:spPr bwMode="auto">
              <a:xfrm>
                <a:off x="6824521" y="2347033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7964388 h 32"/>
                  <a:gd name="T4" fmla="*/ 7559636 w 61"/>
                  <a:gd name="T5" fmla="*/ 80645000 h 32"/>
                  <a:gd name="T6" fmla="*/ 0 w 61"/>
                  <a:gd name="T7" fmla="*/ 25201563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3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</p:grpSp>
        <p:sp>
          <p:nvSpPr>
            <p:cNvPr id="3158" name="Freeform 39"/>
            <p:cNvSpPr>
              <a:spLocks/>
            </p:cNvSpPr>
            <p:nvPr/>
          </p:nvSpPr>
          <p:spPr bwMode="auto">
            <a:xfrm>
              <a:off x="9331183" y="1748545"/>
              <a:ext cx="434975" cy="487363"/>
            </a:xfrm>
            <a:custGeom>
              <a:avLst/>
              <a:gdLst>
                <a:gd name="T0" fmla="*/ 486473404 w 165"/>
                <a:gd name="T1" fmla="*/ 34700246 h 185"/>
                <a:gd name="T2" fmla="*/ 243235384 w 165"/>
                <a:gd name="T3" fmla="*/ 159620603 h 185"/>
                <a:gd name="T4" fmla="*/ 34747912 w 165"/>
                <a:gd name="T5" fmla="*/ 832803260 h 185"/>
                <a:gd name="T6" fmla="*/ 159841450 w 165"/>
                <a:gd name="T7" fmla="*/ 1075704979 h 185"/>
                <a:gd name="T8" fmla="*/ 827003468 w 165"/>
                <a:gd name="T9" fmla="*/ 1283906453 h 185"/>
                <a:gd name="T10" fmla="*/ 1146686367 w 165"/>
                <a:gd name="T11" fmla="*/ 235960089 h 185"/>
                <a:gd name="T12" fmla="*/ 486473404 w 165"/>
                <a:gd name="T13" fmla="*/ 34700246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" h="185">
                  <a:moveTo>
                    <a:pt x="70" y="5"/>
                  </a:moveTo>
                  <a:cubicBezTo>
                    <a:pt x="55" y="0"/>
                    <a:pt x="39" y="9"/>
                    <a:pt x="35" y="23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0" y="135"/>
                    <a:pt x="8" y="151"/>
                    <a:pt x="23" y="155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65" y="34"/>
                    <a:pt x="165" y="34"/>
                    <a:pt x="165" y="34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59" name="Freeform 40"/>
            <p:cNvSpPr>
              <a:spLocks/>
            </p:cNvSpPr>
            <p:nvPr/>
          </p:nvSpPr>
          <p:spPr bwMode="auto">
            <a:xfrm>
              <a:off x="9645508" y="1837445"/>
              <a:ext cx="431800" cy="488950"/>
            </a:xfrm>
            <a:custGeom>
              <a:avLst/>
              <a:gdLst>
                <a:gd name="T0" fmla="*/ 970523159 w 164"/>
                <a:gd name="T1" fmla="*/ 209558684 h 185"/>
                <a:gd name="T2" fmla="*/ 318886933 w 164"/>
                <a:gd name="T3" fmla="*/ 0 h 185"/>
                <a:gd name="T4" fmla="*/ 0 w 164"/>
                <a:gd name="T5" fmla="*/ 1054781441 h 185"/>
                <a:gd name="T6" fmla="*/ 651636226 w 164"/>
                <a:gd name="T7" fmla="*/ 1257354747 h 185"/>
                <a:gd name="T8" fmla="*/ 894268332 w 164"/>
                <a:gd name="T9" fmla="*/ 1131620594 h 185"/>
                <a:gd name="T10" fmla="*/ 1102235323 w 164"/>
                <a:gd name="T11" fmla="*/ 454044256 h 185"/>
                <a:gd name="T12" fmla="*/ 970523159 w 164"/>
                <a:gd name="T13" fmla="*/ 209558684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85">
                  <a:moveTo>
                    <a:pt x="140" y="3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109" y="185"/>
                    <a:pt x="124" y="176"/>
                    <a:pt x="129" y="162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50"/>
                    <a:pt x="155" y="34"/>
                    <a:pt x="140" y="3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60" name="Freeform 44"/>
            <p:cNvSpPr>
              <a:spLocks/>
            </p:cNvSpPr>
            <p:nvPr/>
          </p:nvSpPr>
          <p:spPr bwMode="auto">
            <a:xfrm>
              <a:off x="9135921" y="1167520"/>
              <a:ext cx="471487" cy="465138"/>
            </a:xfrm>
            <a:custGeom>
              <a:avLst/>
              <a:gdLst>
                <a:gd name="T0" fmla="*/ 1158643743 w 179"/>
                <a:gd name="T1" fmla="*/ 572732876 h 176"/>
                <a:gd name="T2" fmla="*/ 1221085480 w 179"/>
                <a:gd name="T3" fmla="*/ 453995831 h 176"/>
                <a:gd name="T4" fmla="*/ 1241899392 w 179"/>
                <a:gd name="T5" fmla="*/ 321288788 h 176"/>
                <a:gd name="T6" fmla="*/ 1207209538 w 179"/>
                <a:gd name="T7" fmla="*/ 195566744 h 176"/>
                <a:gd name="T8" fmla="*/ 1123953890 w 179"/>
                <a:gd name="T9" fmla="*/ 83814696 h 176"/>
                <a:gd name="T10" fmla="*/ 1006008388 w 179"/>
                <a:gd name="T11" fmla="*/ 20952353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2365501 w 179"/>
                <a:gd name="T17" fmla="*/ 34922350 h 176"/>
                <a:gd name="T18" fmla="*/ 638295940 w 179"/>
                <a:gd name="T19" fmla="*/ 118737046 h 176"/>
                <a:gd name="T20" fmla="*/ 69379707 w 179"/>
                <a:gd name="T21" fmla="*/ 782269617 h 176"/>
                <a:gd name="T22" fmla="*/ 0 w 179"/>
                <a:gd name="T23" fmla="*/ 977836361 h 176"/>
                <a:gd name="T24" fmla="*/ 90193619 w 179"/>
                <a:gd name="T25" fmla="*/ 1159435750 h 176"/>
                <a:gd name="T26" fmla="*/ 277518829 w 179"/>
                <a:gd name="T27" fmla="*/ 1222295451 h 176"/>
                <a:gd name="T28" fmla="*/ 464844038 w 179"/>
                <a:gd name="T29" fmla="*/ 1131495756 h 176"/>
                <a:gd name="T30" fmla="*/ 797869266 w 179"/>
                <a:gd name="T31" fmla="*/ 740362269 h 176"/>
                <a:gd name="T32" fmla="*/ 853373032 w 179"/>
                <a:gd name="T33" fmla="*/ 600670228 h 176"/>
                <a:gd name="T34" fmla="*/ 659109852 w 179"/>
                <a:gd name="T35" fmla="*/ 426058480 h 176"/>
                <a:gd name="T36" fmla="*/ 520347804 w 179"/>
                <a:gd name="T37" fmla="*/ 502888177 h 176"/>
                <a:gd name="T38" fmla="*/ 395464331 w 179"/>
                <a:gd name="T39" fmla="*/ 649562574 h 176"/>
                <a:gd name="T40" fmla="*/ 478719979 w 179"/>
                <a:gd name="T41" fmla="*/ 719407273 h 176"/>
                <a:gd name="T42" fmla="*/ 603603452 w 179"/>
                <a:gd name="T43" fmla="*/ 572732876 h 176"/>
                <a:gd name="T44" fmla="*/ 666047823 w 179"/>
                <a:gd name="T45" fmla="*/ 537810527 h 176"/>
                <a:gd name="T46" fmla="*/ 735427530 w 179"/>
                <a:gd name="T47" fmla="*/ 579717875 h 176"/>
                <a:gd name="T48" fmla="*/ 721551588 w 179"/>
                <a:gd name="T49" fmla="*/ 670517570 h 176"/>
                <a:gd name="T50" fmla="*/ 381588389 w 179"/>
                <a:gd name="T51" fmla="*/ 1068636055 h 176"/>
                <a:gd name="T52" fmla="*/ 277518829 w 179"/>
                <a:gd name="T53" fmla="*/ 1117528402 h 176"/>
                <a:gd name="T54" fmla="*/ 166511297 w 179"/>
                <a:gd name="T55" fmla="*/ 1089588408 h 176"/>
                <a:gd name="T56" fmla="*/ 159573326 w 179"/>
                <a:gd name="T57" fmla="*/ 1082606052 h 176"/>
                <a:gd name="T58" fmla="*/ 111007531 w 179"/>
                <a:gd name="T59" fmla="*/ 970851362 h 176"/>
                <a:gd name="T60" fmla="*/ 145697385 w 179"/>
                <a:gd name="T61" fmla="*/ 859099315 h 176"/>
                <a:gd name="T62" fmla="*/ 721551588 w 179"/>
                <a:gd name="T63" fmla="*/ 181599389 h 176"/>
                <a:gd name="T64" fmla="*/ 881124915 w 179"/>
                <a:gd name="T65" fmla="*/ 104767049 h 176"/>
                <a:gd name="T66" fmla="*/ 1054574183 w 179"/>
                <a:gd name="T67" fmla="*/ 167629392 h 176"/>
                <a:gd name="T68" fmla="*/ 1137829831 w 179"/>
                <a:gd name="T69" fmla="*/ 328273786 h 176"/>
                <a:gd name="T70" fmla="*/ 1075388095 w 179"/>
                <a:gd name="T71" fmla="*/ 502888177 h 176"/>
                <a:gd name="T72" fmla="*/ 721551588 w 179"/>
                <a:gd name="T73" fmla="*/ 921961658 h 176"/>
                <a:gd name="T74" fmla="*/ 797869266 w 179"/>
                <a:gd name="T75" fmla="*/ 991806357 h 176"/>
                <a:gd name="T76" fmla="*/ 1158643743 w 179"/>
                <a:gd name="T77" fmla="*/ 57273287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4" y="71"/>
                    <a:pt x="176" y="65"/>
                  </a:cubicBezTo>
                  <a:cubicBezTo>
                    <a:pt x="178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4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19" y="1"/>
                    <a:pt x="113" y="2"/>
                    <a:pt x="107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0" y="140"/>
                  </a:cubicBezTo>
                  <a:cubicBezTo>
                    <a:pt x="1" y="150"/>
                    <a:pt x="6" y="160"/>
                    <a:pt x="13" y="166"/>
                  </a:cubicBezTo>
                  <a:cubicBezTo>
                    <a:pt x="20" y="172"/>
                    <a:pt x="30" y="176"/>
                    <a:pt x="40" y="175"/>
                  </a:cubicBezTo>
                  <a:cubicBezTo>
                    <a:pt x="51" y="174"/>
                    <a:pt x="60" y="169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6"/>
                  </a:cubicBezTo>
                  <a:cubicBezTo>
                    <a:pt x="122" y="70"/>
                    <a:pt x="108" y="61"/>
                    <a:pt x="95" y="61"/>
                  </a:cubicBezTo>
                  <a:cubicBezTo>
                    <a:pt x="88" y="62"/>
                    <a:pt x="81" y="66"/>
                    <a:pt x="75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89" y="79"/>
                    <a:pt x="93" y="77"/>
                    <a:pt x="96" y="77"/>
                  </a:cubicBezTo>
                  <a:cubicBezTo>
                    <a:pt x="100" y="77"/>
                    <a:pt x="104" y="80"/>
                    <a:pt x="106" y="83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1" y="157"/>
                    <a:pt x="46" y="159"/>
                    <a:pt x="40" y="160"/>
                  </a:cubicBezTo>
                  <a:cubicBezTo>
                    <a:pt x="34" y="161"/>
                    <a:pt x="28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5"/>
                    <a:pt x="16" y="139"/>
                  </a:cubicBezTo>
                  <a:cubicBezTo>
                    <a:pt x="15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8" y="16"/>
                    <a:pt x="127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4" y="56"/>
                    <a:pt x="161" y="65"/>
                    <a:pt x="155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61" name="Freeform 82"/>
            <p:cNvSpPr>
              <a:spLocks/>
            </p:cNvSpPr>
            <p:nvPr/>
          </p:nvSpPr>
          <p:spPr bwMode="auto">
            <a:xfrm>
              <a:off x="8573946" y="492833"/>
              <a:ext cx="2212975" cy="769938"/>
            </a:xfrm>
            <a:custGeom>
              <a:avLst/>
              <a:gdLst>
                <a:gd name="T0" fmla="*/ 2147483646 w 839"/>
                <a:gd name="T1" fmla="*/ 1710332890 h 292"/>
                <a:gd name="T2" fmla="*/ 2073219958 w 839"/>
                <a:gd name="T3" fmla="*/ 83430165 h 292"/>
                <a:gd name="T4" fmla="*/ 340898380 w 839"/>
                <a:gd name="T5" fmla="*/ 13906346 h 292"/>
                <a:gd name="T6" fmla="*/ 160014710 w 839"/>
                <a:gd name="T7" fmla="*/ 410202927 h 292"/>
                <a:gd name="T8" fmla="*/ 1648835184 w 839"/>
                <a:gd name="T9" fmla="*/ 333723298 h 292"/>
                <a:gd name="T10" fmla="*/ 2147483646 w 839"/>
                <a:gd name="T11" fmla="*/ 618779658 h 292"/>
                <a:gd name="T12" fmla="*/ 2147483646 w 839"/>
                <a:gd name="T13" fmla="*/ 2030152479 h 292"/>
                <a:gd name="T14" fmla="*/ 2147483646 w 839"/>
                <a:gd name="T15" fmla="*/ 1710332890 h 2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9" h="292">
                  <a:moveTo>
                    <a:pt x="839" y="246"/>
                  </a:moveTo>
                  <a:cubicBezTo>
                    <a:pt x="826" y="248"/>
                    <a:pt x="323" y="12"/>
                    <a:pt x="298" y="12"/>
                  </a:cubicBezTo>
                  <a:cubicBezTo>
                    <a:pt x="272" y="12"/>
                    <a:pt x="69" y="0"/>
                    <a:pt x="49" y="2"/>
                  </a:cubicBezTo>
                  <a:cubicBezTo>
                    <a:pt x="29" y="4"/>
                    <a:pt x="0" y="58"/>
                    <a:pt x="23" y="59"/>
                  </a:cubicBezTo>
                  <a:cubicBezTo>
                    <a:pt x="46" y="60"/>
                    <a:pt x="192" y="50"/>
                    <a:pt x="237" y="48"/>
                  </a:cubicBezTo>
                  <a:cubicBezTo>
                    <a:pt x="283" y="46"/>
                    <a:pt x="378" y="73"/>
                    <a:pt x="417" y="89"/>
                  </a:cubicBezTo>
                  <a:cubicBezTo>
                    <a:pt x="456" y="104"/>
                    <a:pt x="810" y="292"/>
                    <a:pt x="810" y="292"/>
                  </a:cubicBezTo>
                  <a:cubicBezTo>
                    <a:pt x="839" y="246"/>
                    <a:pt x="839" y="246"/>
                    <a:pt x="839" y="246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62" name="Freeform 83"/>
            <p:cNvSpPr>
              <a:spLocks/>
            </p:cNvSpPr>
            <p:nvPr/>
          </p:nvSpPr>
          <p:spPr bwMode="auto">
            <a:xfrm>
              <a:off x="8835883" y="173745"/>
              <a:ext cx="1812925" cy="1511300"/>
            </a:xfrm>
            <a:custGeom>
              <a:avLst/>
              <a:gdLst>
                <a:gd name="T0" fmla="*/ 187476999 w 688"/>
                <a:gd name="T1" fmla="*/ 0 h 573"/>
                <a:gd name="T2" fmla="*/ 2147483646 w 688"/>
                <a:gd name="T3" fmla="*/ 2107825671 h 573"/>
                <a:gd name="T4" fmla="*/ 2147483646 w 688"/>
                <a:gd name="T5" fmla="*/ 2147483646 h 573"/>
                <a:gd name="T6" fmla="*/ 2147483646 w 688"/>
                <a:gd name="T7" fmla="*/ 2147483646 h 573"/>
                <a:gd name="T8" fmla="*/ 2147483646 w 688"/>
                <a:gd name="T9" fmla="*/ 2147483646 h 573"/>
                <a:gd name="T10" fmla="*/ 2147483646 w 688"/>
                <a:gd name="T11" fmla="*/ 1739129134 h 573"/>
                <a:gd name="T12" fmla="*/ 0 w 688"/>
                <a:gd name="T13" fmla="*/ 313042189 h 573"/>
                <a:gd name="T14" fmla="*/ 187476999 w 688"/>
                <a:gd name="T15" fmla="*/ 0 h 5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8" h="573">
                  <a:moveTo>
                    <a:pt x="27" y="0"/>
                  </a:moveTo>
                  <a:cubicBezTo>
                    <a:pt x="34" y="11"/>
                    <a:pt x="512" y="282"/>
                    <a:pt x="527" y="303"/>
                  </a:cubicBezTo>
                  <a:cubicBezTo>
                    <a:pt x="542" y="324"/>
                    <a:pt x="657" y="473"/>
                    <a:pt x="672" y="498"/>
                  </a:cubicBezTo>
                  <a:cubicBezTo>
                    <a:pt x="688" y="522"/>
                    <a:pt x="660" y="573"/>
                    <a:pt x="646" y="555"/>
                  </a:cubicBezTo>
                  <a:cubicBezTo>
                    <a:pt x="632" y="537"/>
                    <a:pt x="561" y="414"/>
                    <a:pt x="536" y="375"/>
                  </a:cubicBezTo>
                  <a:cubicBezTo>
                    <a:pt x="512" y="337"/>
                    <a:pt x="430" y="272"/>
                    <a:pt x="395" y="250"/>
                  </a:cubicBezTo>
                  <a:cubicBezTo>
                    <a:pt x="360" y="227"/>
                    <a:pt x="0" y="45"/>
                    <a:pt x="0" y="45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63" name="Freeform 84"/>
            <p:cNvSpPr>
              <a:spLocks noEditPoints="1"/>
            </p:cNvSpPr>
            <p:nvPr/>
          </p:nvSpPr>
          <p:spPr bwMode="auto">
            <a:xfrm>
              <a:off x="8721583" y="124532"/>
              <a:ext cx="2101850" cy="1489075"/>
            </a:xfrm>
            <a:custGeom>
              <a:avLst/>
              <a:gdLst>
                <a:gd name="T0" fmla="*/ 2147483646 w 797"/>
                <a:gd name="T1" fmla="*/ 1687883643 h 565"/>
                <a:gd name="T2" fmla="*/ 2147483646 w 797"/>
                <a:gd name="T3" fmla="*/ 1667044500 h 565"/>
                <a:gd name="T4" fmla="*/ 2147483646 w 797"/>
                <a:gd name="T5" fmla="*/ 1514233779 h 565"/>
                <a:gd name="T6" fmla="*/ 2147483646 w 797"/>
                <a:gd name="T7" fmla="*/ 1041904460 h 565"/>
                <a:gd name="T8" fmla="*/ 493792341 w 797"/>
                <a:gd name="T9" fmla="*/ 62514795 h 565"/>
                <a:gd name="T10" fmla="*/ 250373321 w 797"/>
                <a:gd name="T11" fmla="*/ 507060346 h 565"/>
                <a:gd name="T12" fmla="*/ 347741457 w 797"/>
                <a:gd name="T13" fmla="*/ 576519765 h 565"/>
                <a:gd name="T14" fmla="*/ 674620008 w 797"/>
                <a:gd name="T15" fmla="*/ 2000454981 h 565"/>
                <a:gd name="T16" fmla="*/ 2147483646 w 797"/>
                <a:gd name="T17" fmla="*/ 1764290322 h 565"/>
                <a:gd name="T18" fmla="*/ 2147483646 w 797"/>
                <a:gd name="T19" fmla="*/ 1819857857 h 565"/>
                <a:gd name="T20" fmla="*/ 2147483646 w 797"/>
                <a:gd name="T21" fmla="*/ 1875425392 h 565"/>
                <a:gd name="T22" fmla="*/ 2147483646 w 797"/>
                <a:gd name="T23" fmla="*/ 2147483646 h 565"/>
                <a:gd name="T24" fmla="*/ 2147483646 w 797"/>
                <a:gd name="T25" fmla="*/ 2147483646 h 565"/>
                <a:gd name="T26" fmla="*/ 2147483646 w 797"/>
                <a:gd name="T27" fmla="*/ 2147483646 h 565"/>
                <a:gd name="T28" fmla="*/ 2147483646 w 797"/>
                <a:gd name="T29" fmla="*/ 2147483646 h 565"/>
                <a:gd name="T30" fmla="*/ 2147483646 w 797"/>
                <a:gd name="T31" fmla="*/ 1687883643 h 565"/>
                <a:gd name="T32" fmla="*/ 973676079 w 797"/>
                <a:gd name="T33" fmla="*/ 1986563098 h 565"/>
                <a:gd name="T34" fmla="*/ 521612185 w 797"/>
                <a:gd name="T35" fmla="*/ 750169630 h 565"/>
                <a:gd name="T36" fmla="*/ 1613521941 w 797"/>
                <a:gd name="T37" fmla="*/ 847415452 h 565"/>
                <a:gd name="T38" fmla="*/ 2147483646 w 797"/>
                <a:gd name="T39" fmla="*/ 1507286519 h 565"/>
                <a:gd name="T40" fmla="*/ 973676079 w 797"/>
                <a:gd name="T41" fmla="*/ 1986563098 h 565"/>
                <a:gd name="T42" fmla="*/ 2147483646 w 797"/>
                <a:gd name="T43" fmla="*/ 2147483646 h 565"/>
                <a:gd name="T44" fmla="*/ 2147483646 w 797"/>
                <a:gd name="T45" fmla="*/ 1868480768 h 565"/>
                <a:gd name="T46" fmla="*/ 2147483646 w 797"/>
                <a:gd name="T47" fmla="*/ 2147483646 h 565"/>
                <a:gd name="T48" fmla="*/ 2147483646 w 797"/>
                <a:gd name="T49" fmla="*/ 2147483646 h 565"/>
                <a:gd name="T50" fmla="*/ 2147483646 w 797"/>
                <a:gd name="T51" fmla="*/ 2147483646 h 56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97" h="565">
                  <a:moveTo>
                    <a:pt x="514" y="243"/>
                  </a:moveTo>
                  <a:cubicBezTo>
                    <a:pt x="487" y="229"/>
                    <a:pt x="429" y="240"/>
                    <a:pt x="429" y="240"/>
                  </a:cubicBezTo>
                  <a:cubicBezTo>
                    <a:pt x="388" y="218"/>
                    <a:pt x="388" y="218"/>
                    <a:pt x="388" y="218"/>
                  </a:cubicBezTo>
                  <a:cubicBezTo>
                    <a:pt x="388" y="218"/>
                    <a:pt x="363" y="163"/>
                    <a:pt x="338" y="150"/>
                  </a:cubicBezTo>
                  <a:cubicBezTo>
                    <a:pt x="315" y="138"/>
                    <a:pt x="89" y="18"/>
                    <a:pt x="71" y="9"/>
                  </a:cubicBezTo>
                  <a:cubicBezTo>
                    <a:pt x="53" y="0"/>
                    <a:pt x="24" y="67"/>
                    <a:pt x="36" y="73"/>
                  </a:cubicBezTo>
                  <a:cubicBezTo>
                    <a:pt x="48" y="79"/>
                    <a:pt x="50" y="83"/>
                    <a:pt x="50" y="83"/>
                  </a:cubicBezTo>
                  <a:cubicBezTo>
                    <a:pt x="50" y="83"/>
                    <a:pt x="0" y="219"/>
                    <a:pt x="97" y="288"/>
                  </a:cubicBezTo>
                  <a:cubicBezTo>
                    <a:pt x="236" y="388"/>
                    <a:pt x="331" y="277"/>
                    <a:pt x="376" y="254"/>
                  </a:cubicBezTo>
                  <a:cubicBezTo>
                    <a:pt x="392" y="262"/>
                    <a:pt x="392" y="262"/>
                    <a:pt x="392" y="262"/>
                  </a:cubicBezTo>
                  <a:cubicBezTo>
                    <a:pt x="407" y="270"/>
                    <a:pt x="407" y="270"/>
                    <a:pt x="407" y="270"/>
                  </a:cubicBezTo>
                  <a:cubicBezTo>
                    <a:pt x="412" y="315"/>
                    <a:pt x="390" y="466"/>
                    <a:pt x="542" y="523"/>
                  </a:cubicBezTo>
                  <a:cubicBezTo>
                    <a:pt x="651" y="565"/>
                    <a:pt x="733" y="441"/>
                    <a:pt x="733" y="441"/>
                  </a:cubicBezTo>
                  <a:cubicBezTo>
                    <a:pt x="733" y="441"/>
                    <a:pt x="723" y="438"/>
                    <a:pt x="744" y="449"/>
                  </a:cubicBezTo>
                  <a:cubicBezTo>
                    <a:pt x="764" y="460"/>
                    <a:pt x="797" y="394"/>
                    <a:pt x="781" y="385"/>
                  </a:cubicBezTo>
                  <a:cubicBezTo>
                    <a:pt x="765" y="377"/>
                    <a:pt x="537" y="255"/>
                    <a:pt x="514" y="243"/>
                  </a:cubicBezTo>
                  <a:moveTo>
                    <a:pt x="140" y="286"/>
                  </a:moveTo>
                  <a:cubicBezTo>
                    <a:pt x="44" y="234"/>
                    <a:pt x="53" y="139"/>
                    <a:pt x="75" y="108"/>
                  </a:cubicBezTo>
                  <a:cubicBezTo>
                    <a:pt x="97" y="76"/>
                    <a:pt x="134" y="74"/>
                    <a:pt x="232" y="122"/>
                  </a:cubicBezTo>
                  <a:cubicBezTo>
                    <a:pt x="330" y="171"/>
                    <a:pt x="348" y="179"/>
                    <a:pt x="352" y="217"/>
                  </a:cubicBezTo>
                  <a:cubicBezTo>
                    <a:pt x="354" y="248"/>
                    <a:pt x="224" y="332"/>
                    <a:pt x="140" y="286"/>
                  </a:cubicBezTo>
                  <a:moveTo>
                    <a:pt x="513" y="484"/>
                  </a:moveTo>
                  <a:cubicBezTo>
                    <a:pt x="428" y="439"/>
                    <a:pt x="423" y="285"/>
                    <a:pt x="451" y="269"/>
                  </a:cubicBezTo>
                  <a:cubicBezTo>
                    <a:pt x="484" y="251"/>
                    <a:pt x="501" y="262"/>
                    <a:pt x="596" y="315"/>
                  </a:cubicBezTo>
                  <a:cubicBezTo>
                    <a:pt x="692" y="368"/>
                    <a:pt x="711" y="401"/>
                    <a:pt x="697" y="437"/>
                  </a:cubicBezTo>
                  <a:cubicBezTo>
                    <a:pt x="683" y="473"/>
                    <a:pt x="610" y="534"/>
                    <a:pt x="513" y="48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64" name="Freeform 85"/>
            <p:cNvSpPr>
              <a:spLocks noEditPoints="1"/>
            </p:cNvSpPr>
            <p:nvPr/>
          </p:nvSpPr>
          <p:spPr bwMode="auto">
            <a:xfrm>
              <a:off x="8885096" y="361070"/>
              <a:ext cx="760412" cy="554038"/>
            </a:xfrm>
            <a:custGeom>
              <a:avLst/>
              <a:gdLst>
                <a:gd name="T0" fmla="*/ 864440586 w 288"/>
                <a:gd name="T1" fmla="*/ 682128947 h 210"/>
                <a:gd name="T2" fmla="*/ 829583089 w 288"/>
                <a:gd name="T3" fmla="*/ 682128947 h 210"/>
                <a:gd name="T4" fmla="*/ 13943527 w 288"/>
                <a:gd name="T5" fmla="*/ 730852632 h 210"/>
                <a:gd name="T6" fmla="*/ 543760588 w 288"/>
                <a:gd name="T7" fmla="*/ 1364257895 h 210"/>
                <a:gd name="T8" fmla="*/ 543760588 w 288"/>
                <a:gd name="T9" fmla="*/ 1364257895 h 210"/>
                <a:gd name="T10" fmla="*/ 543760588 w 288"/>
                <a:gd name="T11" fmla="*/ 1364257895 h 210"/>
                <a:gd name="T12" fmla="*/ 934152940 w 288"/>
                <a:gd name="T13" fmla="*/ 1461705264 h 210"/>
                <a:gd name="T14" fmla="*/ 934152940 w 288"/>
                <a:gd name="T15" fmla="*/ 1461705264 h 210"/>
                <a:gd name="T16" fmla="*/ 934152940 w 288"/>
                <a:gd name="T17" fmla="*/ 1461705264 h 210"/>
                <a:gd name="T18" fmla="*/ 2007730589 w 288"/>
                <a:gd name="T19" fmla="*/ 939666916 h 210"/>
                <a:gd name="T20" fmla="*/ 864440586 w 288"/>
                <a:gd name="T21" fmla="*/ 682128947 h 210"/>
                <a:gd name="T22" fmla="*/ 1645222651 w 288"/>
                <a:gd name="T23" fmla="*/ 459392480 h 210"/>
                <a:gd name="T24" fmla="*/ 1798590886 w 288"/>
                <a:gd name="T25" fmla="*/ 549880077 h 210"/>
                <a:gd name="T26" fmla="*/ 1645222651 w 288"/>
                <a:gd name="T27" fmla="*/ 459392480 h 210"/>
                <a:gd name="T28" fmla="*/ 230053674 w 288"/>
                <a:gd name="T29" fmla="*/ 0 h 210"/>
                <a:gd name="T30" fmla="*/ 90626325 w 288"/>
                <a:gd name="T31" fmla="*/ 125289098 h 210"/>
                <a:gd name="T32" fmla="*/ 0 w 288"/>
                <a:gd name="T33" fmla="*/ 368907521 h 210"/>
                <a:gd name="T34" fmla="*/ 1059636762 w 288"/>
                <a:gd name="T35" fmla="*/ 424590979 h 210"/>
                <a:gd name="T36" fmla="*/ 230053674 w 288"/>
                <a:gd name="T37" fmla="*/ 0 h 2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8" h="210">
                  <a:moveTo>
                    <a:pt x="124" y="98"/>
                  </a:moveTo>
                  <a:cubicBezTo>
                    <a:pt x="123" y="98"/>
                    <a:pt x="121" y="98"/>
                    <a:pt x="119" y="98"/>
                  </a:cubicBezTo>
                  <a:cubicBezTo>
                    <a:pt x="96" y="99"/>
                    <a:pt x="48" y="102"/>
                    <a:pt x="2" y="105"/>
                  </a:cubicBezTo>
                  <a:cubicBezTo>
                    <a:pt x="10" y="137"/>
                    <a:pt x="32" y="172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95" y="206"/>
                    <a:pt x="115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204" y="210"/>
                    <a:pt x="277" y="162"/>
                    <a:pt x="288" y="135"/>
                  </a:cubicBezTo>
                  <a:cubicBezTo>
                    <a:pt x="247" y="119"/>
                    <a:pt x="168" y="98"/>
                    <a:pt x="124" y="98"/>
                  </a:cubicBezTo>
                  <a:moveTo>
                    <a:pt x="236" y="66"/>
                  </a:moveTo>
                  <a:cubicBezTo>
                    <a:pt x="243" y="70"/>
                    <a:pt x="251" y="75"/>
                    <a:pt x="258" y="79"/>
                  </a:cubicBezTo>
                  <a:cubicBezTo>
                    <a:pt x="252" y="75"/>
                    <a:pt x="245" y="71"/>
                    <a:pt x="236" y="66"/>
                  </a:cubicBezTo>
                  <a:moveTo>
                    <a:pt x="33" y="0"/>
                  </a:moveTo>
                  <a:cubicBezTo>
                    <a:pt x="25" y="4"/>
                    <a:pt x="18" y="10"/>
                    <a:pt x="13" y="18"/>
                  </a:cubicBezTo>
                  <a:cubicBezTo>
                    <a:pt x="7" y="26"/>
                    <a:pt x="2" y="38"/>
                    <a:pt x="0" y="53"/>
                  </a:cubicBezTo>
                  <a:cubicBezTo>
                    <a:pt x="50" y="56"/>
                    <a:pt x="115" y="59"/>
                    <a:pt x="152" y="61"/>
                  </a:cubicBezTo>
                  <a:cubicBezTo>
                    <a:pt x="107" y="38"/>
                    <a:pt x="64" y="16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65" name="Freeform 86"/>
            <p:cNvSpPr>
              <a:spLocks/>
            </p:cNvSpPr>
            <p:nvPr/>
          </p:nvSpPr>
          <p:spPr bwMode="auto">
            <a:xfrm>
              <a:off x="8880333" y="500770"/>
              <a:ext cx="766762" cy="215900"/>
            </a:xfrm>
            <a:custGeom>
              <a:avLst/>
              <a:gdLst>
                <a:gd name="T0" fmla="*/ 13886033 w 291"/>
                <a:gd name="T1" fmla="*/ 0 h 82"/>
                <a:gd name="T2" fmla="*/ 0 w 291"/>
                <a:gd name="T3" fmla="*/ 138647294 h 82"/>
                <a:gd name="T4" fmla="*/ 27772067 w 291"/>
                <a:gd name="T5" fmla="*/ 360479278 h 82"/>
                <a:gd name="T6" fmla="*/ 840078676 w 291"/>
                <a:gd name="T7" fmla="*/ 311954437 h 82"/>
                <a:gd name="T8" fmla="*/ 874793759 w 291"/>
                <a:gd name="T9" fmla="*/ 311954437 h 82"/>
                <a:gd name="T10" fmla="*/ 2013414250 w 291"/>
                <a:gd name="T11" fmla="*/ 568448902 h 82"/>
                <a:gd name="T12" fmla="*/ 2020357267 w 291"/>
                <a:gd name="T13" fmla="*/ 547651413 h 82"/>
                <a:gd name="T14" fmla="*/ 1069192958 w 291"/>
                <a:gd name="T15" fmla="*/ 55457338 h 82"/>
                <a:gd name="T16" fmla="*/ 13886033 w 291"/>
                <a:gd name="T17" fmla="*/ 0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2">
                  <a:moveTo>
                    <a:pt x="2" y="0"/>
                  </a:moveTo>
                  <a:cubicBezTo>
                    <a:pt x="1" y="7"/>
                    <a:pt x="0" y="13"/>
                    <a:pt x="0" y="20"/>
                  </a:cubicBezTo>
                  <a:cubicBezTo>
                    <a:pt x="0" y="30"/>
                    <a:pt x="1" y="41"/>
                    <a:pt x="4" y="52"/>
                  </a:cubicBezTo>
                  <a:cubicBezTo>
                    <a:pt x="50" y="49"/>
                    <a:pt x="98" y="46"/>
                    <a:pt x="121" y="45"/>
                  </a:cubicBezTo>
                  <a:cubicBezTo>
                    <a:pt x="123" y="45"/>
                    <a:pt x="125" y="45"/>
                    <a:pt x="126" y="45"/>
                  </a:cubicBezTo>
                  <a:cubicBezTo>
                    <a:pt x="170" y="45"/>
                    <a:pt x="249" y="66"/>
                    <a:pt x="290" y="82"/>
                  </a:cubicBezTo>
                  <a:cubicBezTo>
                    <a:pt x="291" y="81"/>
                    <a:pt x="291" y="80"/>
                    <a:pt x="291" y="79"/>
                  </a:cubicBezTo>
                  <a:cubicBezTo>
                    <a:pt x="251" y="57"/>
                    <a:pt x="201" y="32"/>
                    <a:pt x="154" y="8"/>
                  </a:cubicBezTo>
                  <a:cubicBezTo>
                    <a:pt x="117" y="6"/>
                    <a:pt x="52" y="3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66" name="Freeform 87"/>
            <p:cNvSpPr>
              <a:spLocks/>
            </p:cNvSpPr>
            <p:nvPr/>
          </p:nvSpPr>
          <p:spPr bwMode="auto">
            <a:xfrm>
              <a:off x="8972408" y="348370"/>
              <a:ext cx="677862" cy="360363"/>
            </a:xfrm>
            <a:custGeom>
              <a:avLst/>
              <a:gdLst>
                <a:gd name="T0" fmla="*/ 173923036 w 257"/>
                <a:gd name="T1" fmla="*/ 0 h 137"/>
                <a:gd name="T2" fmla="*/ 173923036 w 257"/>
                <a:gd name="T3" fmla="*/ 0 h 137"/>
                <a:gd name="T4" fmla="*/ 0 w 257"/>
                <a:gd name="T5" fmla="*/ 34594848 h 137"/>
                <a:gd name="T6" fmla="*/ 827872597 w 257"/>
                <a:gd name="T7" fmla="*/ 456650941 h 137"/>
                <a:gd name="T8" fmla="*/ 1780967670 w 257"/>
                <a:gd name="T9" fmla="*/ 947894101 h 137"/>
                <a:gd name="T10" fmla="*/ 1787925646 w 257"/>
                <a:gd name="T11" fmla="*/ 920217170 h 137"/>
                <a:gd name="T12" fmla="*/ 1787925646 w 257"/>
                <a:gd name="T13" fmla="*/ 913299253 h 137"/>
                <a:gd name="T14" fmla="*/ 1787925646 w 257"/>
                <a:gd name="T15" fmla="*/ 913299253 h 137"/>
                <a:gd name="T16" fmla="*/ 1565304687 w 257"/>
                <a:gd name="T17" fmla="*/ 581189238 h 137"/>
                <a:gd name="T18" fmla="*/ 1412252943 w 257"/>
                <a:gd name="T19" fmla="*/ 491243159 h 137"/>
                <a:gd name="T20" fmla="*/ 953097710 w 257"/>
                <a:gd name="T21" fmla="*/ 255999771 h 137"/>
                <a:gd name="T22" fmla="*/ 953097710 w 257"/>
                <a:gd name="T23" fmla="*/ 255999771 h 137"/>
                <a:gd name="T24" fmla="*/ 946139734 w 257"/>
                <a:gd name="T25" fmla="*/ 255999771 h 137"/>
                <a:gd name="T26" fmla="*/ 939181757 w 257"/>
                <a:gd name="T27" fmla="*/ 249081853 h 137"/>
                <a:gd name="T28" fmla="*/ 939181757 w 257"/>
                <a:gd name="T29" fmla="*/ 249081853 h 137"/>
                <a:gd name="T30" fmla="*/ 939181757 w 257"/>
                <a:gd name="T31" fmla="*/ 249081853 h 137"/>
                <a:gd name="T32" fmla="*/ 932226419 w 257"/>
                <a:gd name="T33" fmla="*/ 249081853 h 137"/>
                <a:gd name="T34" fmla="*/ 932226419 w 257"/>
                <a:gd name="T35" fmla="*/ 249081853 h 137"/>
                <a:gd name="T36" fmla="*/ 173923036 w 257"/>
                <a:gd name="T37" fmla="*/ 0 h 137"/>
                <a:gd name="T38" fmla="*/ 173923036 w 257"/>
                <a:gd name="T39" fmla="*/ 0 h 1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7" h="137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5" y="0"/>
                    <a:pt x="7" y="2"/>
                    <a:pt x="0" y="5"/>
                  </a:cubicBezTo>
                  <a:cubicBezTo>
                    <a:pt x="31" y="21"/>
                    <a:pt x="74" y="43"/>
                    <a:pt x="119" y="66"/>
                  </a:cubicBezTo>
                  <a:cubicBezTo>
                    <a:pt x="166" y="90"/>
                    <a:pt x="216" y="115"/>
                    <a:pt x="256" y="137"/>
                  </a:cubicBezTo>
                  <a:cubicBezTo>
                    <a:pt x="257" y="135"/>
                    <a:pt x="257" y="134"/>
                    <a:pt x="257" y="133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5" y="111"/>
                    <a:pt x="248" y="99"/>
                    <a:pt x="225" y="84"/>
                  </a:cubicBezTo>
                  <a:cubicBezTo>
                    <a:pt x="218" y="80"/>
                    <a:pt x="210" y="75"/>
                    <a:pt x="203" y="71"/>
                  </a:cubicBezTo>
                  <a:cubicBezTo>
                    <a:pt x="186" y="62"/>
                    <a:pt x="165" y="51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83" y="11"/>
                    <a:pt x="4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67" name="Freeform 88"/>
            <p:cNvSpPr>
              <a:spLocks noEditPoints="1"/>
            </p:cNvSpPr>
            <p:nvPr/>
          </p:nvSpPr>
          <p:spPr bwMode="auto">
            <a:xfrm>
              <a:off x="8880333" y="348370"/>
              <a:ext cx="773112" cy="566738"/>
            </a:xfrm>
            <a:custGeom>
              <a:avLst/>
              <a:gdLst>
                <a:gd name="T0" fmla="*/ 946866943 w 293"/>
                <a:gd name="T1" fmla="*/ 1493916096 h 215"/>
                <a:gd name="T2" fmla="*/ 946866943 w 293"/>
                <a:gd name="T3" fmla="*/ 1493916096 h 215"/>
                <a:gd name="T4" fmla="*/ 946866943 w 293"/>
                <a:gd name="T5" fmla="*/ 1493916096 h 215"/>
                <a:gd name="T6" fmla="*/ 946866943 w 293"/>
                <a:gd name="T7" fmla="*/ 1493916096 h 215"/>
                <a:gd name="T8" fmla="*/ 556981020 w 293"/>
                <a:gd name="T9" fmla="*/ 1396637495 h 215"/>
                <a:gd name="T10" fmla="*/ 556981020 w 293"/>
                <a:gd name="T11" fmla="*/ 1396637495 h 215"/>
                <a:gd name="T12" fmla="*/ 556981020 w 293"/>
                <a:gd name="T13" fmla="*/ 1396637495 h 215"/>
                <a:gd name="T14" fmla="*/ 2032975843 w 293"/>
                <a:gd name="T15" fmla="*/ 924144071 h 215"/>
                <a:gd name="T16" fmla="*/ 2026015196 w 293"/>
                <a:gd name="T17" fmla="*/ 951937957 h 215"/>
                <a:gd name="T18" fmla="*/ 2019051911 w 293"/>
                <a:gd name="T19" fmla="*/ 972783371 h 215"/>
                <a:gd name="T20" fmla="*/ 946866943 w 293"/>
                <a:gd name="T21" fmla="*/ 1493916096 h 215"/>
                <a:gd name="T22" fmla="*/ 2032975843 w 293"/>
                <a:gd name="T23" fmla="*/ 924144071 h 215"/>
                <a:gd name="T24" fmla="*/ 1197505632 w 293"/>
                <a:gd name="T25" fmla="*/ 257093445 h 215"/>
                <a:gd name="T26" fmla="*/ 1197505632 w 293"/>
                <a:gd name="T27" fmla="*/ 257093445 h 215"/>
                <a:gd name="T28" fmla="*/ 1657016491 w 293"/>
                <a:gd name="T29" fmla="*/ 493338839 h 215"/>
                <a:gd name="T30" fmla="*/ 1810185018 w 293"/>
                <a:gd name="T31" fmla="*/ 583668968 h 215"/>
                <a:gd name="T32" fmla="*/ 2032975843 w 293"/>
                <a:gd name="T33" fmla="*/ 917195599 h 215"/>
                <a:gd name="T34" fmla="*/ 2032975843 w 293"/>
                <a:gd name="T35" fmla="*/ 917195599 h 215"/>
                <a:gd name="T36" fmla="*/ 2032975843 w 293"/>
                <a:gd name="T37" fmla="*/ 917195599 h 215"/>
                <a:gd name="T38" fmla="*/ 1197505632 w 293"/>
                <a:gd name="T39" fmla="*/ 257093445 h 215"/>
                <a:gd name="T40" fmla="*/ 1197505632 w 293"/>
                <a:gd name="T41" fmla="*/ 257093445 h 215"/>
                <a:gd name="T42" fmla="*/ 1183581700 w 293"/>
                <a:gd name="T43" fmla="*/ 250144973 h 215"/>
                <a:gd name="T44" fmla="*/ 1190544985 w 293"/>
                <a:gd name="T45" fmla="*/ 257093445 h 215"/>
                <a:gd name="T46" fmla="*/ 1183581700 w 293"/>
                <a:gd name="T47" fmla="*/ 250144973 h 215"/>
                <a:gd name="T48" fmla="*/ 1183581700 w 293"/>
                <a:gd name="T49" fmla="*/ 250144973 h 215"/>
                <a:gd name="T50" fmla="*/ 1183581700 w 293"/>
                <a:gd name="T51" fmla="*/ 250144973 h 215"/>
                <a:gd name="T52" fmla="*/ 1183581700 w 293"/>
                <a:gd name="T53" fmla="*/ 250144973 h 215"/>
                <a:gd name="T54" fmla="*/ 1176621053 w 293"/>
                <a:gd name="T55" fmla="*/ 250144973 h 215"/>
                <a:gd name="T56" fmla="*/ 1176621053 w 293"/>
                <a:gd name="T57" fmla="*/ 250144973 h 215"/>
                <a:gd name="T58" fmla="*/ 1176621053 w 293"/>
                <a:gd name="T59" fmla="*/ 250144973 h 215"/>
                <a:gd name="T60" fmla="*/ 417733786 w 293"/>
                <a:gd name="T61" fmla="*/ 0 h 215"/>
                <a:gd name="T62" fmla="*/ 104433447 w 293"/>
                <a:gd name="T63" fmla="*/ 159814844 h 215"/>
                <a:gd name="T64" fmla="*/ 0 w 293"/>
                <a:gd name="T65" fmla="*/ 541978139 h 215"/>
                <a:gd name="T66" fmla="*/ 13923932 w 293"/>
                <a:gd name="T67" fmla="*/ 403008710 h 215"/>
                <a:gd name="T68" fmla="*/ 104433447 w 293"/>
                <a:gd name="T69" fmla="*/ 159814844 h 215"/>
                <a:gd name="T70" fmla="*/ 243678042 w 293"/>
                <a:gd name="T71" fmla="*/ 34742357 h 215"/>
                <a:gd name="T72" fmla="*/ 417733786 w 293"/>
                <a:gd name="T73" fmla="*/ 0 h 215"/>
                <a:gd name="T74" fmla="*/ 417733786 w 293"/>
                <a:gd name="T75" fmla="*/ 0 h 215"/>
                <a:gd name="T76" fmla="*/ 417733786 w 293"/>
                <a:gd name="T77" fmla="*/ 0 h 215"/>
                <a:gd name="T78" fmla="*/ 417733786 w 293"/>
                <a:gd name="T79" fmla="*/ 0 h 215"/>
                <a:gd name="T80" fmla="*/ 417733786 w 293"/>
                <a:gd name="T81" fmla="*/ 0 h 2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93" h="215">
                  <a:moveTo>
                    <a:pt x="136" y="215"/>
                  </a:move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moveTo>
                    <a:pt x="80" y="201"/>
                  </a:moveTo>
                  <a:cubicBezTo>
                    <a:pt x="80" y="201"/>
                    <a:pt x="80" y="201"/>
                    <a:pt x="80" y="201"/>
                  </a:cubicBezTo>
                  <a:cubicBezTo>
                    <a:pt x="80" y="201"/>
                    <a:pt x="80" y="201"/>
                    <a:pt x="80" y="201"/>
                  </a:cubicBezTo>
                  <a:moveTo>
                    <a:pt x="292" y="133"/>
                  </a:moveTo>
                  <a:cubicBezTo>
                    <a:pt x="292" y="134"/>
                    <a:pt x="292" y="135"/>
                    <a:pt x="291" y="137"/>
                  </a:cubicBezTo>
                  <a:cubicBezTo>
                    <a:pt x="291" y="138"/>
                    <a:pt x="291" y="139"/>
                    <a:pt x="290" y="140"/>
                  </a:cubicBezTo>
                  <a:cubicBezTo>
                    <a:pt x="279" y="167"/>
                    <a:pt x="206" y="215"/>
                    <a:pt x="136" y="215"/>
                  </a:cubicBezTo>
                  <a:cubicBezTo>
                    <a:pt x="212" y="215"/>
                    <a:pt x="293" y="157"/>
                    <a:pt x="292" y="133"/>
                  </a:cubicBezTo>
                  <a:moveTo>
                    <a:pt x="172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200" y="51"/>
                    <a:pt x="221" y="62"/>
                    <a:pt x="238" y="71"/>
                  </a:cubicBezTo>
                  <a:cubicBezTo>
                    <a:pt x="247" y="76"/>
                    <a:pt x="254" y="80"/>
                    <a:pt x="260" y="84"/>
                  </a:cubicBezTo>
                  <a:cubicBezTo>
                    <a:pt x="283" y="99"/>
                    <a:pt x="290" y="111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94"/>
                    <a:pt x="270" y="86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moveTo>
                    <a:pt x="170" y="36"/>
                  </a:move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1" y="37"/>
                    <a:pt x="170" y="36"/>
                  </a:cubicBezTo>
                  <a:moveTo>
                    <a:pt x="170" y="36"/>
                  </a:move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moveTo>
                    <a:pt x="169" y="36"/>
                  </a:move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moveTo>
                    <a:pt x="60" y="0"/>
                  </a:moveTo>
                  <a:cubicBezTo>
                    <a:pt x="38" y="0"/>
                    <a:pt x="25" y="8"/>
                    <a:pt x="15" y="23"/>
                  </a:cubicBezTo>
                  <a:cubicBezTo>
                    <a:pt x="7" y="34"/>
                    <a:pt x="0" y="55"/>
                    <a:pt x="0" y="78"/>
                  </a:cubicBezTo>
                  <a:cubicBezTo>
                    <a:pt x="0" y="71"/>
                    <a:pt x="1" y="65"/>
                    <a:pt x="2" y="58"/>
                  </a:cubicBezTo>
                  <a:cubicBezTo>
                    <a:pt x="4" y="43"/>
                    <a:pt x="9" y="31"/>
                    <a:pt x="15" y="23"/>
                  </a:cubicBezTo>
                  <a:cubicBezTo>
                    <a:pt x="20" y="15"/>
                    <a:pt x="27" y="9"/>
                    <a:pt x="35" y="5"/>
                  </a:cubicBezTo>
                  <a:cubicBezTo>
                    <a:pt x="42" y="2"/>
                    <a:pt x="5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68" name="Freeform 89"/>
            <p:cNvSpPr>
              <a:spLocks noEditPoints="1"/>
            </p:cNvSpPr>
            <p:nvPr/>
          </p:nvSpPr>
          <p:spPr bwMode="auto">
            <a:xfrm>
              <a:off x="9872521" y="846845"/>
              <a:ext cx="698500" cy="603250"/>
            </a:xfrm>
            <a:custGeom>
              <a:avLst/>
              <a:gdLst>
                <a:gd name="T0" fmla="*/ 1042154092 w 265"/>
                <a:gd name="T1" fmla="*/ 478819809 h 229"/>
                <a:gd name="T2" fmla="*/ 1681342217 w 265"/>
                <a:gd name="T3" fmla="*/ 1325429816 h 229"/>
                <a:gd name="T4" fmla="*/ 1813350809 w 265"/>
                <a:gd name="T5" fmla="*/ 1131127996 h 229"/>
                <a:gd name="T6" fmla="*/ 1841140566 w 265"/>
                <a:gd name="T7" fmla="*/ 992338347 h 229"/>
                <a:gd name="T8" fmla="*/ 1827244370 w 265"/>
                <a:gd name="T9" fmla="*/ 895186120 h 229"/>
                <a:gd name="T10" fmla="*/ 1042154092 w 265"/>
                <a:gd name="T11" fmla="*/ 478819809 h 229"/>
                <a:gd name="T12" fmla="*/ 69475709 w 265"/>
                <a:gd name="T13" fmla="*/ 0 h 229"/>
                <a:gd name="T14" fmla="*/ 0 w 265"/>
                <a:gd name="T15" fmla="*/ 346971487 h 229"/>
                <a:gd name="T16" fmla="*/ 534971925 w 265"/>
                <a:gd name="T17" fmla="*/ 1457280772 h 229"/>
                <a:gd name="T18" fmla="*/ 1042154092 w 265"/>
                <a:gd name="T19" fmla="*/ 1589129094 h 229"/>
                <a:gd name="T20" fmla="*/ 1403436743 w 265"/>
                <a:gd name="T21" fmla="*/ 1512795578 h 229"/>
                <a:gd name="T22" fmla="*/ 993520042 w 265"/>
                <a:gd name="T23" fmla="*/ 832732622 h 229"/>
                <a:gd name="T24" fmla="*/ 69475709 w 265"/>
                <a:gd name="T25" fmla="*/ 0 h 2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5" h="229">
                  <a:moveTo>
                    <a:pt x="150" y="69"/>
                  </a:moveTo>
                  <a:cubicBezTo>
                    <a:pt x="172" y="99"/>
                    <a:pt x="212" y="151"/>
                    <a:pt x="242" y="191"/>
                  </a:cubicBezTo>
                  <a:cubicBezTo>
                    <a:pt x="251" y="181"/>
                    <a:pt x="258" y="171"/>
                    <a:pt x="261" y="163"/>
                  </a:cubicBezTo>
                  <a:cubicBezTo>
                    <a:pt x="264" y="156"/>
                    <a:pt x="265" y="149"/>
                    <a:pt x="265" y="143"/>
                  </a:cubicBezTo>
                  <a:cubicBezTo>
                    <a:pt x="265" y="138"/>
                    <a:pt x="264" y="133"/>
                    <a:pt x="263" y="129"/>
                  </a:cubicBezTo>
                  <a:cubicBezTo>
                    <a:pt x="232" y="113"/>
                    <a:pt x="192" y="91"/>
                    <a:pt x="150" y="69"/>
                  </a:cubicBezTo>
                  <a:moveTo>
                    <a:pt x="10" y="0"/>
                  </a:moveTo>
                  <a:cubicBezTo>
                    <a:pt x="3" y="9"/>
                    <a:pt x="0" y="27"/>
                    <a:pt x="0" y="50"/>
                  </a:cubicBezTo>
                  <a:cubicBezTo>
                    <a:pt x="0" y="103"/>
                    <a:pt x="21" y="180"/>
                    <a:pt x="77" y="210"/>
                  </a:cubicBezTo>
                  <a:cubicBezTo>
                    <a:pt x="103" y="223"/>
                    <a:pt x="128" y="229"/>
                    <a:pt x="150" y="229"/>
                  </a:cubicBezTo>
                  <a:cubicBezTo>
                    <a:pt x="169" y="229"/>
                    <a:pt x="187" y="224"/>
                    <a:pt x="202" y="218"/>
                  </a:cubicBezTo>
                  <a:cubicBezTo>
                    <a:pt x="179" y="180"/>
                    <a:pt x="156" y="139"/>
                    <a:pt x="143" y="120"/>
                  </a:cubicBezTo>
                  <a:cubicBezTo>
                    <a:pt x="120" y="84"/>
                    <a:pt x="48" y="26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69" name="Freeform 90"/>
            <p:cNvSpPr>
              <a:spLocks/>
            </p:cNvSpPr>
            <p:nvPr/>
          </p:nvSpPr>
          <p:spPr bwMode="auto">
            <a:xfrm>
              <a:off x="9977296" y="811920"/>
              <a:ext cx="587375" cy="374650"/>
            </a:xfrm>
            <a:custGeom>
              <a:avLst/>
              <a:gdLst>
                <a:gd name="T0" fmla="*/ 13875747 w 223"/>
                <a:gd name="T1" fmla="*/ 0 h 142"/>
                <a:gd name="T2" fmla="*/ 0 w 223"/>
                <a:gd name="T3" fmla="*/ 0 h 142"/>
                <a:gd name="T4" fmla="*/ 652152190 w 223"/>
                <a:gd name="T5" fmla="*/ 424623561 h 142"/>
                <a:gd name="T6" fmla="*/ 763158163 w 223"/>
                <a:gd name="T7" fmla="*/ 570805659 h 142"/>
                <a:gd name="T8" fmla="*/ 1547127312 w 223"/>
                <a:gd name="T9" fmla="*/ 988469173 h 142"/>
                <a:gd name="T10" fmla="*/ 1547127312 w 223"/>
                <a:gd name="T11" fmla="*/ 988469173 h 142"/>
                <a:gd name="T12" fmla="*/ 832534262 w 223"/>
                <a:gd name="T13" fmla="*/ 375897954 h 142"/>
                <a:gd name="T14" fmla="*/ 13875747 w 223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3" h="14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2" y="32"/>
                    <a:pt x="90" y="55"/>
                    <a:pt x="94" y="61"/>
                  </a:cubicBezTo>
                  <a:cubicBezTo>
                    <a:pt x="96" y="65"/>
                    <a:pt x="102" y="72"/>
                    <a:pt x="110" y="82"/>
                  </a:cubicBezTo>
                  <a:cubicBezTo>
                    <a:pt x="152" y="104"/>
                    <a:pt x="192" y="126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15" y="117"/>
                    <a:pt x="185" y="90"/>
                    <a:pt x="120" y="54"/>
                  </a:cubicBezTo>
                  <a:cubicBezTo>
                    <a:pt x="53" y="16"/>
                    <a:pt x="25" y="0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70" name="Freeform 91"/>
            <p:cNvSpPr>
              <a:spLocks/>
            </p:cNvSpPr>
            <p:nvPr/>
          </p:nvSpPr>
          <p:spPr bwMode="auto">
            <a:xfrm>
              <a:off x="9897921" y="811920"/>
              <a:ext cx="611187" cy="609600"/>
            </a:xfrm>
            <a:custGeom>
              <a:avLst/>
              <a:gdLst>
                <a:gd name="T0" fmla="*/ 208206647 w 232"/>
                <a:gd name="T1" fmla="*/ 0 h 231"/>
                <a:gd name="T2" fmla="*/ 34700669 w 232"/>
                <a:gd name="T3" fmla="*/ 55713745 h 231"/>
                <a:gd name="T4" fmla="*/ 0 w 232"/>
                <a:gd name="T5" fmla="*/ 90532197 h 231"/>
                <a:gd name="T6" fmla="*/ 0 w 232"/>
                <a:gd name="T7" fmla="*/ 90532197 h 231"/>
                <a:gd name="T8" fmla="*/ 923047801 w 232"/>
                <a:gd name="T9" fmla="*/ 926227823 h 231"/>
                <a:gd name="T10" fmla="*/ 1332519381 w 232"/>
                <a:gd name="T11" fmla="*/ 1608710649 h 231"/>
                <a:gd name="T12" fmla="*/ 1610127366 w 232"/>
                <a:gd name="T13" fmla="*/ 1420679397 h 231"/>
                <a:gd name="T14" fmla="*/ 971629264 w 232"/>
                <a:gd name="T15" fmla="*/ 571057974 h 231"/>
                <a:gd name="T16" fmla="*/ 860585544 w 232"/>
                <a:gd name="T17" fmla="*/ 424812031 h 231"/>
                <a:gd name="T18" fmla="*/ 208206647 w 232"/>
                <a:gd name="T19" fmla="*/ 0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2" h="231">
                  <a:moveTo>
                    <a:pt x="30" y="0"/>
                  </a:moveTo>
                  <a:cubicBezTo>
                    <a:pt x="21" y="1"/>
                    <a:pt x="14" y="4"/>
                    <a:pt x="5" y="8"/>
                  </a:cubicBezTo>
                  <a:cubicBezTo>
                    <a:pt x="3" y="9"/>
                    <a:pt x="1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39"/>
                    <a:pt x="110" y="97"/>
                    <a:pt x="133" y="133"/>
                  </a:cubicBezTo>
                  <a:cubicBezTo>
                    <a:pt x="146" y="152"/>
                    <a:pt x="169" y="193"/>
                    <a:pt x="192" y="231"/>
                  </a:cubicBezTo>
                  <a:cubicBezTo>
                    <a:pt x="208" y="223"/>
                    <a:pt x="222" y="214"/>
                    <a:pt x="232" y="204"/>
                  </a:cubicBezTo>
                  <a:cubicBezTo>
                    <a:pt x="202" y="164"/>
                    <a:pt x="162" y="112"/>
                    <a:pt x="140" y="82"/>
                  </a:cubicBezTo>
                  <a:cubicBezTo>
                    <a:pt x="132" y="72"/>
                    <a:pt x="126" y="65"/>
                    <a:pt x="124" y="61"/>
                  </a:cubicBezTo>
                  <a:cubicBezTo>
                    <a:pt x="120" y="55"/>
                    <a:pt x="82" y="32"/>
                    <a:pt x="30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71" name="Freeform 92"/>
            <p:cNvSpPr>
              <a:spLocks/>
            </p:cNvSpPr>
            <p:nvPr/>
          </p:nvSpPr>
          <p:spPr bwMode="auto">
            <a:xfrm>
              <a:off x="9872521" y="811920"/>
              <a:ext cx="698500" cy="411163"/>
            </a:xfrm>
            <a:custGeom>
              <a:avLst/>
              <a:gdLst>
                <a:gd name="T0" fmla="*/ 291804306 w 265"/>
                <a:gd name="T1" fmla="*/ 0 h 156"/>
                <a:gd name="T2" fmla="*/ 104216200 w 265"/>
                <a:gd name="T3" fmla="*/ 55572897 h 156"/>
                <a:gd name="T4" fmla="*/ 0 w 265"/>
                <a:gd name="T5" fmla="*/ 437643479 h 156"/>
                <a:gd name="T6" fmla="*/ 69475709 w 265"/>
                <a:gd name="T7" fmla="*/ 90308263 h 156"/>
                <a:gd name="T8" fmla="*/ 104216200 w 265"/>
                <a:gd name="T9" fmla="*/ 55572897 h 156"/>
                <a:gd name="T10" fmla="*/ 277908109 w 265"/>
                <a:gd name="T11" fmla="*/ 0 h 156"/>
                <a:gd name="T12" fmla="*/ 291804306 w 265"/>
                <a:gd name="T13" fmla="*/ 0 h 156"/>
                <a:gd name="T14" fmla="*/ 1111632438 w 265"/>
                <a:gd name="T15" fmla="*/ 375122982 h 156"/>
                <a:gd name="T16" fmla="*/ 1827244370 w 265"/>
                <a:gd name="T17" fmla="*/ 986432750 h 156"/>
                <a:gd name="T18" fmla="*/ 1841140566 w 265"/>
                <a:gd name="T19" fmla="*/ 1083685978 h 156"/>
                <a:gd name="T20" fmla="*/ 1111632438 w 265"/>
                <a:gd name="T21" fmla="*/ 375122982 h 156"/>
                <a:gd name="T22" fmla="*/ 291804306 w 265"/>
                <a:gd name="T23" fmla="*/ 0 h 1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156">
                  <a:moveTo>
                    <a:pt x="42" y="0"/>
                  </a:moveTo>
                  <a:cubicBezTo>
                    <a:pt x="33" y="0"/>
                    <a:pt x="24" y="3"/>
                    <a:pt x="15" y="8"/>
                  </a:cubicBezTo>
                  <a:cubicBezTo>
                    <a:pt x="5" y="14"/>
                    <a:pt x="0" y="35"/>
                    <a:pt x="0" y="63"/>
                  </a:cubicBezTo>
                  <a:cubicBezTo>
                    <a:pt x="0" y="40"/>
                    <a:pt x="3" y="22"/>
                    <a:pt x="10" y="13"/>
                  </a:cubicBezTo>
                  <a:cubicBezTo>
                    <a:pt x="11" y="11"/>
                    <a:pt x="13" y="9"/>
                    <a:pt x="15" y="8"/>
                  </a:cubicBezTo>
                  <a:cubicBezTo>
                    <a:pt x="24" y="4"/>
                    <a:pt x="31" y="1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65" y="0"/>
                    <a:pt x="93" y="16"/>
                    <a:pt x="160" y="54"/>
                  </a:cubicBezTo>
                  <a:cubicBezTo>
                    <a:pt x="225" y="90"/>
                    <a:pt x="255" y="117"/>
                    <a:pt x="263" y="142"/>
                  </a:cubicBezTo>
                  <a:cubicBezTo>
                    <a:pt x="264" y="146"/>
                    <a:pt x="265" y="151"/>
                    <a:pt x="265" y="156"/>
                  </a:cubicBezTo>
                  <a:cubicBezTo>
                    <a:pt x="265" y="127"/>
                    <a:pt x="238" y="97"/>
                    <a:pt x="160" y="54"/>
                  </a:cubicBezTo>
                  <a:cubicBezTo>
                    <a:pt x="93" y="16"/>
                    <a:pt x="65" y="0"/>
                    <a:pt x="42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3077" name="组合 129"/>
          <p:cNvGrpSpPr>
            <a:grpSpLocks/>
          </p:cNvGrpSpPr>
          <p:nvPr/>
        </p:nvGrpSpPr>
        <p:grpSpPr bwMode="auto">
          <a:xfrm>
            <a:off x="3776663" y="5426075"/>
            <a:ext cx="1149350" cy="2078038"/>
            <a:chOff x="3230563" y="5426075"/>
            <a:chExt cx="1695450" cy="3067051"/>
          </a:xfrm>
        </p:grpSpPr>
        <p:sp>
          <p:nvSpPr>
            <p:cNvPr id="3123" name="Freeform 52"/>
            <p:cNvSpPr>
              <a:spLocks/>
            </p:cNvSpPr>
            <p:nvPr/>
          </p:nvSpPr>
          <p:spPr bwMode="auto">
            <a:xfrm>
              <a:off x="3230563" y="5426075"/>
              <a:ext cx="1695450" cy="1314450"/>
            </a:xfrm>
            <a:custGeom>
              <a:avLst/>
              <a:gdLst>
                <a:gd name="T0" fmla="*/ 2147483646 w 643"/>
                <a:gd name="T1" fmla="*/ 2147483646 h 498"/>
                <a:gd name="T2" fmla="*/ 2147483646 w 643"/>
                <a:gd name="T3" fmla="*/ 2147483646 h 498"/>
                <a:gd name="T4" fmla="*/ 465824228 w 643"/>
                <a:gd name="T5" fmla="*/ 2147483646 h 498"/>
                <a:gd name="T6" fmla="*/ 146003822 w 643"/>
                <a:gd name="T7" fmla="*/ 2147483646 h 498"/>
                <a:gd name="T8" fmla="*/ 6953191 w 643"/>
                <a:gd name="T9" fmla="*/ 522504433 h 498"/>
                <a:gd name="T10" fmla="*/ 298963471 w 643"/>
                <a:gd name="T11" fmla="*/ 202034660 h 498"/>
                <a:gd name="T12" fmla="*/ 2147483646 w 643"/>
                <a:gd name="T13" fmla="*/ 13933698 h 498"/>
                <a:gd name="T14" fmla="*/ 2147483646 w 643"/>
                <a:gd name="T15" fmla="*/ 299570545 h 498"/>
                <a:gd name="T16" fmla="*/ 2147483646 w 643"/>
                <a:gd name="T17" fmla="*/ 2147483646 h 4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3" h="498">
                  <a:moveTo>
                    <a:pt x="642" y="424"/>
                  </a:moveTo>
                  <a:cubicBezTo>
                    <a:pt x="643" y="448"/>
                    <a:pt x="625" y="468"/>
                    <a:pt x="601" y="470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43" y="498"/>
                    <a:pt x="22" y="480"/>
                    <a:pt x="21" y="45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51"/>
                    <a:pt x="19" y="30"/>
                    <a:pt x="43" y="29"/>
                  </a:cubicBezTo>
                  <a:cubicBezTo>
                    <a:pt x="577" y="2"/>
                    <a:pt x="577" y="2"/>
                    <a:pt x="577" y="2"/>
                  </a:cubicBezTo>
                  <a:cubicBezTo>
                    <a:pt x="601" y="0"/>
                    <a:pt x="621" y="19"/>
                    <a:pt x="623" y="43"/>
                  </a:cubicBezTo>
                  <a:lnTo>
                    <a:pt x="642" y="424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24" name="Freeform 53"/>
            <p:cNvSpPr>
              <a:spLocks/>
            </p:cNvSpPr>
            <p:nvPr/>
          </p:nvSpPr>
          <p:spPr bwMode="auto">
            <a:xfrm>
              <a:off x="3371850" y="5532438"/>
              <a:ext cx="1376362" cy="295275"/>
            </a:xfrm>
            <a:custGeom>
              <a:avLst/>
              <a:gdLst>
                <a:gd name="T0" fmla="*/ 2147483646 w 522"/>
                <a:gd name="T1" fmla="*/ 486536745 h 112"/>
                <a:gd name="T2" fmla="*/ 2147483646 w 522"/>
                <a:gd name="T3" fmla="*/ 597744692 h 112"/>
                <a:gd name="T4" fmla="*/ 139044203 w 522"/>
                <a:gd name="T5" fmla="*/ 771508756 h 112"/>
                <a:gd name="T6" fmla="*/ 20856367 w 522"/>
                <a:gd name="T7" fmla="*/ 674199826 h 112"/>
                <a:gd name="T8" fmla="*/ 6953001 w 522"/>
                <a:gd name="T9" fmla="*/ 284972012 h 112"/>
                <a:gd name="T10" fmla="*/ 104284470 w 522"/>
                <a:gd name="T11" fmla="*/ 173764065 h 112"/>
                <a:gd name="T12" fmla="*/ 2147483646 w 522"/>
                <a:gd name="T13" fmla="*/ 0 h 112"/>
                <a:gd name="T14" fmla="*/ 2147483646 w 522"/>
                <a:gd name="T15" fmla="*/ 104258439 h 112"/>
                <a:gd name="T16" fmla="*/ 2147483646 w 522"/>
                <a:gd name="T17" fmla="*/ 486536745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2" h="112">
                  <a:moveTo>
                    <a:pt x="522" y="70"/>
                  </a:moveTo>
                  <a:cubicBezTo>
                    <a:pt x="522" y="79"/>
                    <a:pt x="516" y="86"/>
                    <a:pt x="507" y="86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1" y="112"/>
                    <a:pt x="4" y="105"/>
                    <a:pt x="3" y="9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3"/>
                    <a:pt x="7" y="26"/>
                    <a:pt x="15" y="2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2" y="0"/>
                    <a:pt x="519" y="6"/>
                    <a:pt x="519" y="15"/>
                  </a:cubicBezTo>
                  <a:lnTo>
                    <a:pt x="522" y="7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25" name="Freeform 54"/>
            <p:cNvSpPr>
              <a:spLocks/>
            </p:cNvSpPr>
            <p:nvPr/>
          </p:nvSpPr>
          <p:spPr bwMode="auto">
            <a:xfrm>
              <a:off x="3379788" y="5703888"/>
              <a:ext cx="1368425" cy="123825"/>
            </a:xfrm>
            <a:custGeom>
              <a:avLst/>
              <a:gdLst>
                <a:gd name="T0" fmla="*/ 2147483646 w 519"/>
                <a:gd name="T1" fmla="*/ 111055218 h 47"/>
                <a:gd name="T2" fmla="*/ 111232650 w 519"/>
                <a:gd name="T3" fmla="*/ 284581465 h 47"/>
                <a:gd name="T4" fmla="*/ 0 w 519"/>
                <a:gd name="T5" fmla="*/ 180465716 h 47"/>
                <a:gd name="T6" fmla="*/ 0 w 519"/>
                <a:gd name="T7" fmla="*/ 222110435 h 47"/>
                <a:gd name="T8" fmla="*/ 118182878 w 519"/>
                <a:gd name="T9" fmla="*/ 319284080 h 47"/>
                <a:gd name="T10" fmla="*/ 2147483646 w 519"/>
                <a:gd name="T11" fmla="*/ 145760467 h 47"/>
                <a:gd name="T12" fmla="*/ 2147483646 w 519"/>
                <a:gd name="T13" fmla="*/ 34705249 h 47"/>
                <a:gd name="T14" fmla="*/ 2147483646 w 519"/>
                <a:gd name="T15" fmla="*/ 0 h 47"/>
                <a:gd name="T16" fmla="*/ 2147483646 w 519"/>
                <a:gd name="T17" fmla="*/ 111055218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9" h="47">
                  <a:moveTo>
                    <a:pt x="504" y="1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8" y="41"/>
                    <a:pt x="1" y="35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8" y="47"/>
                    <a:pt x="17" y="46"/>
                  </a:cubicBezTo>
                  <a:cubicBezTo>
                    <a:pt x="504" y="21"/>
                    <a:pt x="504" y="21"/>
                    <a:pt x="504" y="21"/>
                  </a:cubicBezTo>
                  <a:cubicBezTo>
                    <a:pt x="513" y="21"/>
                    <a:pt x="519" y="14"/>
                    <a:pt x="519" y="5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3" y="15"/>
                    <a:pt x="504" y="16"/>
                  </a:cubicBezTo>
                  <a:close/>
                </a:path>
              </a:pathLst>
            </a:custGeom>
            <a:solidFill>
              <a:srgbClr val="D9C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26" name="Freeform 55"/>
            <p:cNvSpPr>
              <a:spLocks/>
            </p:cNvSpPr>
            <p:nvPr/>
          </p:nvSpPr>
          <p:spPr bwMode="auto">
            <a:xfrm>
              <a:off x="3387725" y="5892800"/>
              <a:ext cx="158750" cy="161925"/>
            </a:xfrm>
            <a:custGeom>
              <a:avLst/>
              <a:gdLst>
                <a:gd name="T0" fmla="*/ 420026042 w 60"/>
                <a:gd name="T1" fmla="*/ 373460104 h 61"/>
                <a:gd name="T2" fmla="*/ 392025188 w 60"/>
                <a:gd name="T3" fmla="*/ 408690736 h 61"/>
                <a:gd name="T4" fmla="*/ 49003479 w 60"/>
                <a:gd name="T5" fmla="*/ 422783520 h 61"/>
                <a:gd name="T6" fmla="*/ 14001750 w 60"/>
                <a:gd name="T7" fmla="*/ 394597952 h 61"/>
                <a:gd name="T8" fmla="*/ 0 w 60"/>
                <a:gd name="T9" fmla="*/ 49326071 h 61"/>
                <a:gd name="T10" fmla="*/ 28000854 w 60"/>
                <a:gd name="T11" fmla="*/ 21140503 h 61"/>
                <a:gd name="T12" fmla="*/ 371022563 w 60"/>
                <a:gd name="T13" fmla="*/ 0 h 61"/>
                <a:gd name="T14" fmla="*/ 406024292 w 60"/>
                <a:gd name="T15" fmla="*/ 28185568 h 61"/>
                <a:gd name="T16" fmla="*/ 420026042 w 60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27" name="Freeform 56"/>
            <p:cNvSpPr>
              <a:spLocks/>
            </p:cNvSpPr>
            <p:nvPr/>
          </p:nvSpPr>
          <p:spPr bwMode="auto">
            <a:xfrm>
              <a:off x="3590925" y="58832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34543639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28" name="Freeform 57"/>
            <p:cNvSpPr>
              <a:spLocks/>
            </p:cNvSpPr>
            <p:nvPr/>
          </p:nvSpPr>
          <p:spPr bwMode="auto">
            <a:xfrm>
              <a:off x="3794125" y="5872163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86898438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0 w 61"/>
                <a:gd name="T9" fmla="*/ 55271926 h 61"/>
                <a:gd name="T10" fmla="*/ 34543424 w 61"/>
                <a:gd name="T11" fmla="*/ 20725658 h 61"/>
                <a:gd name="T12" fmla="*/ 366170281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29" name="Freeform 58"/>
            <p:cNvSpPr>
              <a:spLocks/>
            </p:cNvSpPr>
            <p:nvPr/>
          </p:nvSpPr>
          <p:spPr bwMode="auto">
            <a:xfrm>
              <a:off x="4000500" y="5862638"/>
              <a:ext cx="157162" cy="160338"/>
            </a:xfrm>
            <a:custGeom>
              <a:avLst/>
              <a:gdLst>
                <a:gd name="T0" fmla="*/ 411664904 w 60"/>
                <a:gd name="T1" fmla="*/ 366175193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1081921 w 60"/>
                <a:gd name="T15" fmla="*/ 34543639 h 61"/>
                <a:gd name="T16" fmla="*/ 411664904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30" name="Freeform 59"/>
            <p:cNvSpPr>
              <a:spLocks/>
            </p:cNvSpPr>
            <p:nvPr/>
          </p:nvSpPr>
          <p:spPr bwMode="auto">
            <a:xfrm>
              <a:off x="4203700" y="5851525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31" name="Freeform 60"/>
            <p:cNvSpPr>
              <a:spLocks/>
            </p:cNvSpPr>
            <p:nvPr/>
          </p:nvSpPr>
          <p:spPr bwMode="auto">
            <a:xfrm>
              <a:off x="4405313" y="5840413"/>
              <a:ext cx="158750" cy="161925"/>
            </a:xfrm>
            <a:custGeom>
              <a:avLst/>
              <a:gdLst>
                <a:gd name="T0" fmla="*/ 420026042 w 60"/>
                <a:gd name="T1" fmla="*/ 380505168 h 61"/>
                <a:gd name="T2" fmla="*/ 392025188 w 60"/>
                <a:gd name="T3" fmla="*/ 408690736 h 61"/>
                <a:gd name="T4" fmla="*/ 49003479 w 60"/>
                <a:gd name="T5" fmla="*/ 429831240 h 61"/>
                <a:gd name="T6" fmla="*/ 21002625 w 60"/>
                <a:gd name="T7" fmla="*/ 401645672 h 61"/>
                <a:gd name="T8" fmla="*/ 0 w 60"/>
                <a:gd name="T9" fmla="*/ 56371136 h 61"/>
                <a:gd name="T10" fmla="*/ 28000854 w 60"/>
                <a:gd name="T11" fmla="*/ 21140503 h 61"/>
                <a:gd name="T12" fmla="*/ 371022563 w 60"/>
                <a:gd name="T13" fmla="*/ 7047719 h 61"/>
                <a:gd name="T14" fmla="*/ 406024292 w 60"/>
                <a:gd name="T15" fmla="*/ 35233287 h 61"/>
                <a:gd name="T16" fmla="*/ 420026042 w 60"/>
                <a:gd name="T17" fmla="*/ 38050516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32" name="Freeform 61"/>
            <p:cNvSpPr>
              <a:spLocks/>
            </p:cNvSpPr>
            <p:nvPr/>
          </p:nvSpPr>
          <p:spPr bwMode="auto">
            <a:xfrm>
              <a:off x="4608513" y="5830888"/>
              <a:ext cx="161925" cy="160338"/>
            </a:xfrm>
            <a:custGeom>
              <a:avLst/>
              <a:gdLst>
                <a:gd name="T0" fmla="*/ 429831240 w 61"/>
                <a:gd name="T1" fmla="*/ 373085498 h 61"/>
                <a:gd name="T2" fmla="*/ 394597952 w 61"/>
                <a:gd name="T3" fmla="*/ 400721461 h 61"/>
                <a:gd name="T4" fmla="*/ 56371136 w 61"/>
                <a:gd name="T5" fmla="*/ 421447119 h 61"/>
                <a:gd name="T6" fmla="*/ 21140503 w 61"/>
                <a:gd name="T7" fmla="*/ 393811156 h 61"/>
                <a:gd name="T8" fmla="*/ 0 w 61"/>
                <a:gd name="T9" fmla="*/ 55271926 h 61"/>
                <a:gd name="T10" fmla="*/ 35233287 w 61"/>
                <a:gd name="T11" fmla="*/ 20725658 h 61"/>
                <a:gd name="T12" fmla="*/ 380505168 w 61"/>
                <a:gd name="T13" fmla="*/ 6907676 h 61"/>
                <a:gd name="T14" fmla="*/ 408690736 w 61"/>
                <a:gd name="T15" fmla="*/ 34543639 h 61"/>
                <a:gd name="T16" fmla="*/ 429831240 w 61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4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33" name="Freeform 62"/>
            <p:cNvSpPr>
              <a:spLocks/>
            </p:cNvSpPr>
            <p:nvPr/>
          </p:nvSpPr>
          <p:spPr bwMode="auto">
            <a:xfrm>
              <a:off x="3395663" y="60833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40164567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7047719 w 61"/>
                <a:gd name="T9" fmla="*/ 49003479 h 60"/>
                <a:gd name="T10" fmla="*/ 35233287 w 61"/>
                <a:gd name="T11" fmla="*/ 14001750 h 60"/>
                <a:gd name="T12" fmla="*/ 380505168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34" name="Freeform 63"/>
            <p:cNvSpPr>
              <a:spLocks/>
            </p:cNvSpPr>
            <p:nvPr/>
          </p:nvSpPr>
          <p:spPr bwMode="auto">
            <a:xfrm>
              <a:off x="3602038" y="6072188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399026063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35" name="Freeform 64"/>
            <p:cNvSpPr>
              <a:spLocks/>
            </p:cNvSpPr>
            <p:nvPr/>
          </p:nvSpPr>
          <p:spPr bwMode="auto">
            <a:xfrm>
              <a:off x="3805238" y="6062663"/>
              <a:ext cx="157162" cy="157163"/>
            </a:xfrm>
            <a:custGeom>
              <a:avLst/>
              <a:gdLst>
                <a:gd name="T0" fmla="*/ 411664904 w 60"/>
                <a:gd name="T1" fmla="*/ 363641130 h 60"/>
                <a:gd name="T2" fmla="*/ 384221800 w 60"/>
                <a:gd name="T3" fmla="*/ 391087029 h 60"/>
                <a:gd name="T4" fmla="*/ 48028707 w 60"/>
                <a:gd name="T5" fmla="*/ 411670143 h 60"/>
                <a:gd name="T6" fmla="*/ 20582983 w 60"/>
                <a:gd name="T7" fmla="*/ 384224244 h 60"/>
                <a:gd name="T8" fmla="*/ 0 w 60"/>
                <a:gd name="T9" fmla="*/ 48029013 h 60"/>
                <a:gd name="T10" fmla="*/ 27443105 w 60"/>
                <a:gd name="T11" fmla="*/ 13722949 h 60"/>
                <a:gd name="T12" fmla="*/ 363636197 w 60"/>
                <a:gd name="T13" fmla="*/ 0 h 60"/>
                <a:gd name="T14" fmla="*/ 397942042 w 60"/>
                <a:gd name="T15" fmla="*/ 27445899 h 60"/>
                <a:gd name="T16" fmla="*/ 411664904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36" name="Freeform 65"/>
            <p:cNvSpPr>
              <a:spLocks/>
            </p:cNvSpPr>
            <p:nvPr/>
          </p:nvSpPr>
          <p:spPr bwMode="auto">
            <a:xfrm>
              <a:off x="4008438" y="6051550"/>
              <a:ext cx="160337" cy="158750"/>
            </a:xfrm>
            <a:custGeom>
              <a:avLst/>
              <a:gdLst>
                <a:gd name="T0" fmla="*/ 414534228 w 61"/>
                <a:gd name="T1" fmla="*/ 371022563 h 60"/>
                <a:gd name="T2" fmla="*/ 386898438 w 61"/>
                <a:gd name="T3" fmla="*/ 406024292 h 60"/>
                <a:gd name="T4" fmla="*/ 48361319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14001750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14534228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0" y="53"/>
                  </a:moveTo>
                  <a:cubicBezTo>
                    <a:pt x="61" y="55"/>
                    <a:pt x="59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37" name="Freeform 66"/>
            <p:cNvSpPr>
              <a:spLocks/>
            </p:cNvSpPr>
            <p:nvPr/>
          </p:nvSpPr>
          <p:spPr bwMode="auto">
            <a:xfrm>
              <a:off x="4211638" y="6040438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93806071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6907633 w 61"/>
                <a:gd name="T9" fmla="*/ 49003479 h 60"/>
                <a:gd name="T10" fmla="*/ 34543424 w 61"/>
                <a:gd name="T11" fmla="*/ 14001750 h 60"/>
                <a:gd name="T12" fmla="*/ 373080543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38" name="Freeform 67"/>
            <p:cNvSpPr>
              <a:spLocks/>
            </p:cNvSpPr>
            <p:nvPr/>
          </p:nvSpPr>
          <p:spPr bwMode="auto">
            <a:xfrm>
              <a:off x="4416425" y="603091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39" name="Freeform 68"/>
            <p:cNvSpPr>
              <a:spLocks/>
            </p:cNvSpPr>
            <p:nvPr/>
          </p:nvSpPr>
          <p:spPr bwMode="auto">
            <a:xfrm>
              <a:off x="4619625" y="6019800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40" name="Freeform 69"/>
            <p:cNvSpPr>
              <a:spLocks/>
            </p:cNvSpPr>
            <p:nvPr/>
          </p:nvSpPr>
          <p:spPr bwMode="auto">
            <a:xfrm>
              <a:off x="3406775" y="6270625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41" name="Freeform 70"/>
            <p:cNvSpPr>
              <a:spLocks/>
            </p:cNvSpPr>
            <p:nvPr/>
          </p:nvSpPr>
          <p:spPr bwMode="auto">
            <a:xfrm>
              <a:off x="3609975" y="6259513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86898438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21002625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42" name="Freeform 71"/>
            <p:cNvSpPr>
              <a:spLocks/>
            </p:cNvSpPr>
            <p:nvPr/>
          </p:nvSpPr>
          <p:spPr bwMode="auto">
            <a:xfrm>
              <a:off x="3814763" y="6249988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14001750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399026063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43" name="Freeform 72"/>
            <p:cNvSpPr>
              <a:spLocks/>
            </p:cNvSpPr>
            <p:nvPr/>
          </p:nvSpPr>
          <p:spPr bwMode="auto">
            <a:xfrm>
              <a:off x="4017963" y="62388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44" name="Freeform 73"/>
            <p:cNvSpPr>
              <a:spLocks/>
            </p:cNvSpPr>
            <p:nvPr/>
          </p:nvSpPr>
          <p:spPr bwMode="auto">
            <a:xfrm>
              <a:off x="4221163" y="6227763"/>
              <a:ext cx="161925" cy="161925"/>
            </a:xfrm>
            <a:custGeom>
              <a:avLst/>
              <a:gdLst>
                <a:gd name="T0" fmla="*/ 422783520 w 61"/>
                <a:gd name="T1" fmla="*/ 373460104 h 61"/>
                <a:gd name="T2" fmla="*/ 394597952 w 61"/>
                <a:gd name="T3" fmla="*/ 408690736 h 61"/>
                <a:gd name="T4" fmla="*/ 49326071 w 61"/>
                <a:gd name="T5" fmla="*/ 429831240 h 61"/>
                <a:gd name="T6" fmla="*/ 21140503 w 61"/>
                <a:gd name="T7" fmla="*/ 394597952 h 61"/>
                <a:gd name="T8" fmla="*/ 0 w 61"/>
                <a:gd name="T9" fmla="*/ 49326071 h 61"/>
                <a:gd name="T10" fmla="*/ 28185568 w 61"/>
                <a:gd name="T11" fmla="*/ 21140503 h 61"/>
                <a:gd name="T12" fmla="*/ 373460104 w 61"/>
                <a:gd name="T13" fmla="*/ 0 h 61"/>
                <a:gd name="T14" fmla="*/ 408690736 w 61"/>
                <a:gd name="T15" fmla="*/ 35233287 h 61"/>
                <a:gd name="T16" fmla="*/ 422783520 w 61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0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45" name="Freeform 74"/>
            <p:cNvSpPr>
              <a:spLocks/>
            </p:cNvSpPr>
            <p:nvPr/>
          </p:nvSpPr>
          <p:spPr bwMode="auto">
            <a:xfrm>
              <a:off x="4424363" y="6218238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93806071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6907633 w 61"/>
                <a:gd name="T9" fmla="*/ 55271926 h 61"/>
                <a:gd name="T10" fmla="*/ 34543424 w 61"/>
                <a:gd name="T11" fmla="*/ 20725658 h 61"/>
                <a:gd name="T12" fmla="*/ 373080543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7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46" name="Freeform 75"/>
            <p:cNvSpPr>
              <a:spLocks/>
            </p:cNvSpPr>
            <p:nvPr/>
          </p:nvSpPr>
          <p:spPr bwMode="auto">
            <a:xfrm>
              <a:off x="3417888" y="6457950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93811156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6907676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2" y="59"/>
                    <a:pt x="2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47" name="Freeform 76"/>
            <p:cNvSpPr>
              <a:spLocks/>
            </p:cNvSpPr>
            <p:nvPr/>
          </p:nvSpPr>
          <p:spPr bwMode="auto">
            <a:xfrm>
              <a:off x="3621088" y="6450013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48" name="Freeform 77"/>
            <p:cNvSpPr>
              <a:spLocks/>
            </p:cNvSpPr>
            <p:nvPr/>
          </p:nvSpPr>
          <p:spPr bwMode="auto">
            <a:xfrm>
              <a:off x="3822700" y="64389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39459795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0 w 61"/>
                <a:gd name="T9" fmla="*/ 49003479 h 60"/>
                <a:gd name="T10" fmla="*/ 35233287 w 61"/>
                <a:gd name="T11" fmla="*/ 14001750 h 60"/>
                <a:gd name="T12" fmla="*/ 373460104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6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49" name="Freeform 78"/>
            <p:cNvSpPr>
              <a:spLocks/>
            </p:cNvSpPr>
            <p:nvPr/>
          </p:nvSpPr>
          <p:spPr bwMode="auto">
            <a:xfrm>
              <a:off x="4029075" y="6429375"/>
              <a:ext cx="158750" cy="157163"/>
            </a:xfrm>
            <a:custGeom>
              <a:avLst/>
              <a:gdLst>
                <a:gd name="T0" fmla="*/ 420026042 w 60"/>
                <a:gd name="T1" fmla="*/ 363641130 h 60"/>
                <a:gd name="T2" fmla="*/ 392025188 w 60"/>
                <a:gd name="T3" fmla="*/ 391087029 h 60"/>
                <a:gd name="T4" fmla="*/ 49003479 w 60"/>
                <a:gd name="T5" fmla="*/ 411670143 h 60"/>
                <a:gd name="T6" fmla="*/ 14001750 w 60"/>
                <a:gd name="T7" fmla="*/ 384224244 h 60"/>
                <a:gd name="T8" fmla="*/ 0 w 60"/>
                <a:gd name="T9" fmla="*/ 48029013 h 60"/>
                <a:gd name="T10" fmla="*/ 28000854 w 60"/>
                <a:gd name="T11" fmla="*/ 13722949 h 60"/>
                <a:gd name="T12" fmla="*/ 371022563 w 60"/>
                <a:gd name="T13" fmla="*/ 0 h 60"/>
                <a:gd name="T14" fmla="*/ 399026063 w 60"/>
                <a:gd name="T15" fmla="*/ 27445899 h 60"/>
                <a:gd name="T16" fmla="*/ 420026042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50" name="Freeform 79"/>
            <p:cNvSpPr>
              <a:spLocks/>
            </p:cNvSpPr>
            <p:nvPr/>
          </p:nvSpPr>
          <p:spPr bwMode="auto">
            <a:xfrm>
              <a:off x="4232275" y="641826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51" name="Freeform 80"/>
            <p:cNvSpPr>
              <a:spLocks/>
            </p:cNvSpPr>
            <p:nvPr/>
          </p:nvSpPr>
          <p:spPr bwMode="auto">
            <a:xfrm>
              <a:off x="4435475" y="6407150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52" name="Freeform 81"/>
            <p:cNvSpPr>
              <a:spLocks/>
            </p:cNvSpPr>
            <p:nvPr/>
          </p:nvSpPr>
          <p:spPr bwMode="auto">
            <a:xfrm>
              <a:off x="4630738" y="6207125"/>
              <a:ext cx="168275" cy="347663"/>
            </a:xfrm>
            <a:custGeom>
              <a:avLst/>
              <a:gdLst>
                <a:gd name="T0" fmla="*/ 366400407 w 64"/>
                <a:gd name="T1" fmla="*/ 0 h 132"/>
                <a:gd name="T2" fmla="*/ 27652315 w 64"/>
                <a:gd name="T3" fmla="*/ 20809738 h 132"/>
                <a:gd name="T4" fmla="*/ 0 w 64"/>
                <a:gd name="T5" fmla="*/ 55494389 h 132"/>
                <a:gd name="T6" fmla="*/ 13827472 w 64"/>
                <a:gd name="T7" fmla="*/ 332974238 h 132"/>
                <a:gd name="T8" fmla="*/ 13827472 w 64"/>
                <a:gd name="T9" fmla="*/ 388468628 h 132"/>
                <a:gd name="T10" fmla="*/ 41479788 w 64"/>
                <a:gd name="T11" fmla="*/ 887931302 h 132"/>
                <a:gd name="T12" fmla="*/ 76044524 w 64"/>
                <a:gd name="T13" fmla="*/ 915678497 h 132"/>
                <a:gd name="T14" fmla="*/ 407880195 w 64"/>
                <a:gd name="T15" fmla="*/ 901803582 h 132"/>
                <a:gd name="T16" fmla="*/ 442444932 w 64"/>
                <a:gd name="T17" fmla="*/ 867118931 h 132"/>
                <a:gd name="T18" fmla="*/ 414792616 w 64"/>
                <a:gd name="T19" fmla="*/ 367658890 h 132"/>
                <a:gd name="T20" fmla="*/ 414792616 w 64"/>
                <a:gd name="T21" fmla="*/ 312161867 h 132"/>
                <a:gd name="T22" fmla="*/ 394052723 w 64"/>
                <a:gd name="T23" fmla="*/ 34684652 h 132"/>
                <a:gd name="T24" fmla="*/ 366400407 w 64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132">
                  <a:moveTo>
                    <a:pt x="53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130"/>
                    <a:pt x="8" y="132"/>
                    <a:pt x="11" y="132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2" y="129"/>
                    <a:pt x="64" y="127"/>
                    <a:pt x="64" y="12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53" name="Freeform 93"/>
            <p:cNvSpPr>
              <a:spLocks/>
            </p:cNvSpPr>
            <p:nvPr/>
          </p:nvSpPr>
          <p:spPr bwMode="auto">
            <a:xfrm>
              <a:off x="3465513" y="6223000"/>
              <a:ext cx="1103312" cy="1519238"/>
            </a:xfrm>
            <a:custGeom>
              <a:avLst/>
              <a:gdLst>
                <a:gd name="T0" fmla="*/ 90139800 w 419"/>
                <a:gd name="T1" fmla="*/ 1794842544 h 576"/>
                <a:gd name="T2" fmla="*/ 1060864770 w 419"/>
                <a:gd name="T3" fmla="*/ 2147483646 h 576"/>
                <a:gd name="T4" fmla="*/ 1220342068 w 419"/>
                <a:gd name="T5" fmla="*/ 2147483646 h 576"/>
                <a:gd name="T6" fmla="*/ 1206472989 w 419"/>
                <a:gd name="T7" fmla="*/ 2147483646 h 576"/>
                <a:gd name="T8" fmla="*/ 1733440079 w 419"/>
                <a:gd name="T9" fmla="*/ 2147483646 h 576"/>
                <a:gd name="T10" fmla="*/ 2147483646 w 419"/>
                <a:gd name="T11" fmla="*/ 2147483646 h 576"/>
                <a:gd name="T12" fmla="*/ 2147483646 w 419"/>
                <a:gd name="T13" fmla="*/ 2147483646 h 576"/>
                <a:gd name="T14" fmla="*/ 2147483646 w 419"/>
                <a:gd name="T15" fmla="*/ 2147483646 h 576"/>
                <a:gd name="T16" fmla="*/ 2147483646 w 419"/>
                <a:gd name="T17" fmla="*/ 2147483646 h 576"/>
                <a:gd name="T18" fmla="*/ 2147483646 w 419"/>
                <a:gd name="T19" fmla="*/ 2147483646 h 576"/>
                <a:gd name="T20" fmla="*/ 2147483646 w 419"/>
                <a:gd name="T21" fmla="*/ 2147483646 h 576"/>
                <a:gd name="T22" fmla="*/ 2147483646 w 419"/>
                <a:gd name="T23" fmla="*/ 1175692395 h 576"/>
                <a:gd name="T24" fmla="*/ 2147483646 w 419"/>
                <a:gd name="T25" fmla="*/ 932205492 h 576"/>
                <a:gd name="T26" fmla="*/ 2147483646 w 419"/>
                <a:gd name="T27" fmla="*/ 1043513413 h 576"/>
                <a:gd name="T28" fmla="*/ 2147483646 w 419"/>
                <a:gd name="T29" fmla="*/ 918292331 h 576"/>
                <a:gd name="T30" fmla="*/ 2052392042 w 419"/>
                <a:gd name="T31" fmla="*/ 1029600253 h 576"/>
                <a:gd name="T32" fmla="*/ 1851312772 w 419"/>
                <a:gd name="T33" fmla="*/ 911334432 h 576"/>
                <a:gd name="T34" fmla="*/ 1677969027 w 419"/>
                <a:gd name="T35" fmla="*/ 980902872 h 576"/>
                <a:gd name="T36" fmla="*/ 1698771330 w 419"/>
                <a:gd name="T37" fmla="*/ 250442164 h 576"/>
                <a:gd name="T38" fmla="*/ 1463023310 w 419"/>
                <a:gd name="T39" fmla="*/ 0 h 576"/>
                <a:gd name="T40" fmla="*/ 1220342068 w 419"/>
                <a:gd name="T41" fmla="*/ 236529004 h 576"/>
                <a:gd name="T42" fmla="*/ 1199539765 w 419"/>
                <a:gd name="T43" fmla="*/ 1140908175 h 576"/>
                <a:gd name="T44" fmla="*/ 1185673319 w 419"/>
                <a:gd name="T45" fmla="*/ 1690492521 h 576"/>
                <a:gd name="T46" fmla="*/ 1171804240 w 419"/>
                <a:gd name="T47" fmla="*/ 2147483646 h 576"/>
                <a:gd name="T48" fmla="*/ 436827290 w 419"/>
                <a:gd name="T49" fmla="*/ 1460918779 h 576"/>
                <a:gd name="T50" fmla="*/ 97073024 w 419"/>
                <a:gd name="T51" fmla="*/ 1453960880 h 576"/>
                <a:gd name="T52" fmla="*/ 90139800 w 419"/>
                <a:gd name="T53" fmla="*/ 1794842544 h 5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9" h="576">
                  <a:moveTo>
                    <a:pt x="13" y="258"/>
                  </a:moveTo>
                  <a:cubicBezTo>
                    <a:pt x="153" y="404"/>
                    <a:pt x="153" y="404"/>
                    <a:pt x="153" y="404"/>
                  </a:cubicBezTo>
                  <a:cubicBezTo>
                    <a:pt x="159" y="412"/>
                    <a:pt x="167" y="418"/>
                    <a:pt x="176" y="423"/>
                  </a:cubicBezTo>
                  <a:cubicBezTo>
                    <a:pt x="174" y="495"/>
                    <a:pt x="174" y="495"/>
                    <a:pt x="174" y="495"/>
                  </a:cubicBezTo>
                  <a:cubicBezTo>
                    <a:pt x="173" y="537"/>
                    <a:pt x="207" y="572"/>
                    <a:pt x="250" y="573"/>
                  </a:cubicBezTo>
                  <a:cubicBezTo>
                    <a:pt x="312" y="575"/>
                    <a:pt x="312" y="575"/>
                    <a:pt x="312" y="575"/>
                  </a:cubicBezTo>
                  <a:cubicBezTo>
                    <a:pt x="355" y="576"/>
                    <a:pt x="390" y="542"/>
                    <a:pt x="391" y="499"/>
                  </a:cubicBezTo>
                  <a:cubicBezTo>
                    <a:pt x="393" y="424"/>
                    <a:pt x="393" y="424"/>
                    <a:pt x="393" y="424"/>
                  </a:cubicBezTo>
                  <a:cubicBezTo>
                    <a:pt x="405" y="416"/>
                    <a:pt x="414" y="402"/>
                    <a:pt x="414" y="386"/>
                  </a:cubicBezTo>
                  <a:cubicBezTo>
                    <a:pt x="414" y="384"/>
                    <a:pt x="414" y="383"/>
                    <a:pt x="414" y="382"/>
                  </a:cubicBezTo>
                  <a:cubicBezTo>
                    <a:pt x="414" y="381"/>
                    <a:pt x="414" y="379"/>
                    <a:pt x="414" y="378"/>
                  </a:cubicBezTo>
                  <a:cubicBezTo>
                    <a:pt x="419" y="169"/>
                    <a:pt x="419" y="169"/>
                    <a:pt x="419" y="169"/>
                  </a:cubicBezTo>
                  <a:cubicBezTo>
                    <a:pt x="419" y="150"/>
                    <a:pt x="404" y="134"/>
                    <a:pt x="385" y="134"/>
                  </a:cubicBezTo>
                  <a:cubicBezTo>
                    <a:pt x="372" y="134"/>
                    <a:pt x="361" y="140"/>
                    <a:pt x="355" y="150"/>
                  </a:cubicBezTo>
                  <a:cubicBezTo>
                    <a:pt x="349" y="140"/>
                    <a:pt x="338" y="133"/>
                    <a:pt x="326" y="132"/>
                  </a:cubicBezTo>
                  <a:cubicBezTo>
                    <a:pt x="314" y="132"/>
                    <a:pt x="302" y="139"/>
                    <a:pt x="296" y="148"/>
                  </a:cubicBezTo>
                  <a:cubicBezTo>
                    <a:pt x="290" y="138"/>
                    <a:pt x="280" y="131"/>
                    <a:pt x="267" y="131"/>
                  </a:cubicBezTo>
                  <a:cubicBezTo>
                    <a:pt x="258" y="131"/>
                    <a:pt x="249" y="135"/>
                    <a:pt x="242" y="141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5" y="17"/>
                    <a:pt x="230" y="1"/>
                    <a:pt x="211" y="0"/>
                  </a:cubicBezTo>
                  <a:cubicBezTo>
                    <a:pt x="192" y="0"/>
                    <a:pt x="176" y="15"/>
                    <a:pt x="176" y="34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50" y="197"/>
                    <a:pt x="28" y="196"/>
                    <a:pt x="14" y="209"/>
                  </a:cubicBezTo>
                  <a:cubicBezTo>
                    <a:pt x="0" y="223"/>
                    <a:pt x="0" y="244"/>
                    <a:pt x="13" y="258"/>
                  </a:cubicBez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54" name="Freeform 94"/>
            <p:cNvSpPr>
              <a:spLocks/>
            </p:cNvSpPr>
            <p:nvPr/>
          </p:nvSpPr>
          <p:spPr bwMode="auto">
            <a:xfrm>
              <a:off x="3878263" y="7410450"/>
              <a:ext cx="701675" cy="639763"/>
            </a:xfrm>
            <a:custGeom>
              <a:avLst/>
              <a:gdLst>
                <a:gd name="T0" fmla="*/ 1113909063 w 442"/>
                <a:gd name="T1" fmla="*/ 977821389 h 403"/>
                <a:gd name="T2" fmla="*/ 75604688 w 442"/>
                <a:gd name="T3" fmla="*/ 1015624556 h 403"/>
                <a:gd name="T4" fmla="*/ 0 w 442"/>
                <a:gd name="T5" fmla="*/ 37803167 h 403"/>
                <a:gd name="T6" fmla="*/ 1038304375 w 442"/>
                <a:gd name="T7" fmla="*/ 0 h 403"/>
                <a:gd name="T8" fmla="*/ 1113909063 w 442"/>
                <a:gd name="T9" fmla="*/ 977821389 h 4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2" h="403">
                  <a:moveTo>
                    <a:pt x="442" y="388"/>
                  </a:moveTo>
                  <a:lnTo>
                    <a:pt x="30" y="403"/>
                  </a:lnTo>
                  <a:lnTo>
                    <a:pt x="0" y="15"/>
                  </a:lnTo>
                  <a:lnTo>
                    <a:pt x="412" y="0"/>
                  </a:lnTo>
                  <a:lnTo>
                    <a:pt x="442" y="3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55" name="Freeform 95"/>
            <p:cNvSpPr>
              <a:spLocks/>
            </p:cNvSpPr>
            <p:nvPr/>
          </p:nvSpPr>
          <p:spPr bwMode="auto">
            <a:xfrm>
              <a:off x="3784600" y="7586663"/>
              <a:ext cx="938212" cy="906463"/>
            </a:xfrm>
            <a:custGeom>
              <a:avLst/>
              <a:gdLst>
                <a:gd name="T0" fmla="*/ 1489410756 w 591"/>
                <a:gd name="T1" fmla="*/ 1388607653 h 571"/>
                <a:gd name="T2" fmla="*/ 98285248 w 591"/>
                <a:gd name="T3" fmla="*/ 1439010806 h 571"/>
                <a:gd name="T4" fmla="*/ 0 w 591"/>
                <a:gd name="T5" fmla="*/ 50403153 h 571"/>
                <a:gd name="T6" fmla="*/ 1383564250 w 591"/>
                <a:gd name="T7" fmla="*/ 0 h 571"/>
                <a:gd name="T8" fmla="*/ 1489410756 w 591"/>
                <a:gd name="T9" fmla="*/ 1388607653 h 5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1" h="571">
                  <a:moveTo>
                    <a:pt x="591" y="551"/>
                  </a:moveTo>
                  <a:lnTo>
                    <a:pt x="39" y="571"/>
                  </a:lnTo>
                  <a:lnTo>
                    <a:pt x="0" y="20"/>
                  </a:lnTo>
                  <a:lnTo>
                    <a:pt x="549" y="0"/>
                  </a:lnTo>
                  <a:lnTo>
                    <a:pt x="591" y="551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3078" name="组合 121"/>
          <p:cNvGrpSpPr>
            <a:grpSpLocks/>
          </p:cNvGrpSpPr>
          <p:nvPr/>
        </p:nvGrpSpPr>
        <p:grpSpPr bwMode="auto">
          <a:xfrm>
            <a:off x="9101138" y="2673350"/>
            <a:ext cx="3998912" cy="2135188"/>
            <a:chOff x="6116638" y="2541588"/>
            <a:chExt cx="4614862" cy="2463800"/>
          </a:xfrm>
        </p:grpSpPr>
        <p:sp>
          <p:nvSpPr>
            <p:cNvPr id="3105" name="Freeform 96"/>
            <p:cNvSpPr>
              <a:spLocks/>
            </p:cNvSpPr>
            <p:nvPr/>
          </p:nvSpPr>
          <p:spPr bwMode="auto">
            <a:xfrm>
              <a:off x="8397875" y="3294063"/>
              <a:ext cx="284162" cy="487363"/>
            </a:xfrm>
            <a:custGeom>
              <a:avLst/>
              <a:gdLst>
                <a:gd name="T0" fmla="*/ 263068234 w 108"/>
                <a:gd name="T1" fmla="*/ 27761250 h 185"/>
                <a:gd name="T2" fmla="*/ 609209123 w 108"/>
                <a:gd name="T3" fmla="*/ 270660335 h 185"/>
                <a:gd name="T4" fmla="*/ 719974418 w 108"/>
                <a:gd name="T5" fmla="*/ 909145381 h 185"/>
                <a:gd name="T6" fmla="*/ 477676322 w 108"/>
                <a:gd name="T7" fmla="*/ 1256145203 h 185"/>
                <a:gd name="T8" fmla="*/ 131532801 w 108"/>
                <a:gd name="T9" fmla="*/ 1013246118 h 185"/>
                <a:gd name="T10" fmla="*/ 27692639 w 108"/>
                <a:gd name="T11" fmla="*/ 374761072 h 185"/>
                <a:gd name="T12" fmla="*/ 263068234 w 108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5">
                  <a:moveTo>
                    <a:pt x="38" y="4"/>
                  </a:moveTo>
                  <a:cubicBezTo>
                    <a:pt x="62" y="0"/>
                    <a:pt x="84" y="16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5"/>
                    <a:pt x="92" y="177"/>
                    <a:pt x="69" y="181"/>
                  </a:cubicBezTo>
                  <a:cubicBezTo>
                    <a:pt x="46" y="185"/>
                    <a:pt x="23" y="169"/>
                    <a:pt x="19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5" y="8"/>
                    <a:pt x="38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06" name="Freeform 97"/>
            <p:cNvSpPr>
              <a:spLocks/>
            </p:cNvSpPr>
            <p:nvPr/>
          </p:nvSpPr>
          <p:spPr bwMode="auto">
            <a:xfrm>
              <a:off x="8194675" y="3367088"/>
              <a:ext cx="287337" cy="487363"/>
            </a:xfrm>
            <a:custGeom>
              <a:avLst/>
              <a:gdLst>
                <a:gd name="T0" fmla="*/ 271016786 w 109"/>
                <a:gd name="T1" fmla="*/ 27761250 h 185"/>
                <a:gd name="T2" fmla="*/ 618473122 w 109"/>
                <a:gd name="T3" fmla="*/ 270660335 h 185"/>
                <a:gd name="T4" fmla="*/ 729659360 w 109"/>
                <a:gd name="T5" fmla="*/ 909145381 h 185"/>
                <a:gd name="T6" fmla="*/ 486437816 w 109"/>
                <a:gd name="T7" fmla="*/ 1256145203 h 185"/>
                <a:gd name="T8" fmla="*/ 138981480 w 109"/>
                <a:gd name="T9" fmla="*/ 1013246118 h 185"/>
                <a:gd name="T10" fmla="*/ 27795242 w 109"/>
                <a:gd name="T11" fmla="*/ 374761072 h 185"/>
                <a:gd name="T12" fmla="*/ 271016786 w 109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85">
                  <a:moveTo>
                    <a:pt x="39" y="4"/>
                  </a:moveTo>
                  <a:cubicBezTo>
                    <a:pt x="62" y="0"/>
                    <a:pt x="85" y="16"/>
                    <a:pt x="89" y="3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9" y="154"/>
                    <a:pt x="93" y="177"/>
                    <a:pt x="70" y="181"/>
                  </a:cubicBezTo>
                  <a:cubicBezTo>
                    <a:pt x="46" y="185"/>
                    <a:pt x="24" y="169"/>
                    <a:pt x="20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07" name="Freeform 98"/>
            <p:cNvSpPr>
              <a:spLocks/>
            </p:cNvSpPr>
            <p:nvPr/>
          </p:nvSpPr>
          <p:spPr bwMode="auto">
            <a:xfrm>
              <a:off x="7988300" y="3403600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16037313 w 108"/>
                <a:gd name="T3" fmla="*/ 271830714 h 184"/>
                <a:gd name="T4" fmla="*/ 728046021 w 108"/>
                <a:gd name="T5" fmla="*/ 913074834 h 184"/>
                <a:gd name="T6" fmla="*/ 483031271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4" y="15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2" y="176"/>
                    <a:pt x="69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5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08" name="Freeform 99"/>
            <p:cNvSpPr>
              <a:spLocks/>
            </p:cNvSpPr>
            <p:nvPr/>
          </p:nvSpPr>
          <p:spPr bwMode="auto">
            <a:xfrm>
              <a:off x="7780338" y="3419475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23038188 w 108"/>
                <a:gd name="T3" fmla="*/ 271830714 h 184"/>
                <a:gd name="T4" fmla="*/ 728046021 w 108"/>
                <a:gd name="T5" fmla="*/ 913074834 h 184"/>
                <a:gd name="T6" fmla="*/ 490029500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5" y="15"/>
                    <a:pt x="89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3" y="176"/>
                    <a:pt x="70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09" name="Freeform 100"/>
            <p:cNvSpPr>
              <a:spLocks/>
            </p:cNvSpPr>
            <p:nvPr/>
          </p:nvSpPr>
          <p:spPr bwMode="auto">
            <a:xfrm>
              <a:off x="8377238" y="2976563"/>
              <a:ext cx="893762" cy="582613"/>
            </a:xfrm>
            <a:custGeom>
              <a:avLst/>
              <a:gdLst>
                <a:gd name="T0" fmla="*/ 1814199764 w 339"/>
                <a:gd name="T1" fmla="*/ 34748516 h 221"/>
                <a:gd name="T2" fmla="*/ 2147483646 w 339"/>
                <a:gd name="T3" fmla="*/ 333592077 h 221"/>
                <a:gd name="T4" fmla="*/ 2147483646 w 339"/>
                <a:gd name="T5" fmla="*/ 820081841 h 221"/>
                <a:gd name="T6" fmla="*/ 2022728412 w 339"/>
                <a:gd name="T7" fmla="*/ 1250972925 h 221"/>
                <a:gd name="T8" fmla="*/ 549125791 w 339"/>
                <a:gd name="T9" fmla="*/ 1501169619 h 221"/>
                <a:gd name="T10" fmla="*/ 118166410 w 339"/>
                <a:gd name="T11" fmla="*/ 1202326058 h 221"/>
                <a:gd name="T12" fmla="*/ 34753896 w 339"/>
                <a:gd name="T13" fmla="*/ 715836294 h 221"/>
                <a:gd name="T14" fmla="*/ 340597143 w 339"/>
                <a:gd name="T15" fmla="*/ 284945210 h 221"/>
                <a:gd name="T16" fmla="*/ 1814199764 w 339"/>
                <a:gd name="T17" fmla="*/ 34748516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9" h="221">
                  <a:moveTo>
                    <a:pt x="261" y="5"/>
                  </a:moveTo>
                  <a:cubicBezTo>
                    <a:pt x="290" y="0"/>
                    <a:pt x="317" y="19"/>
                    <a:pt x="322" y="48"/>
                  </a:cubicBezTo>
                  <a:cubicBezTo>
                    <a:pt x="334" y="118"/>
                    <a:pt x="334" y="118"/>
                    <a:pt x="334" y="118"/>
                  </a:cubicBezTo>
                  <a:cubicBezTo>
                    <a:pt x="339" y="147"/>
                    <a:pt x="320" y="175"/>
                    <a:pt x="291" y="180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50" y="221"/>
                    <a:pt x="22" y="202"/>
                    <a:pt x="17" y="17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74"/>
                    <a:pt x="20" y="46"/>
                    <a:pt x="49" y="41"/>
                  </a:cubicBezTo>
                  <a:lnTo>
                    <a:pt x="261" y="5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10" name="Freeform 101"/>
            <p:cNvSpPr>
              <a:spLocks/>
            </p:cNvSpPr>
            <p:nvPr/>
          </p:nvSpPr>
          <p:spPr bwMode="auto">
            <a:xfrm>
              <a:off x="7140575" y="3362325"/>
              <a:ext cx="452437" cy="350838"/>
            </a:xfrm>
            <a:custGeom>
              <a:avLst/>
              <a:gdLst>
                <a:gd name="T0" fmla="*/ 1086322281 w 172"/>
                <a:gd name="T1" fmla="*/ 160042799 h 133"/>
                <a:gd name="T2" fmla="*/ 387478095 w 172"/>
                <a:gd name="T3" fmla="*/ 264418423 h 133"/>
                <a:gd name="T4" fmla="*/ 332122954 w 172"/>
                <a:gd name="T5" fmla="*/ 229627428 h 133"/>
                <a:gd name="T6" fmla="*/ 304448014 w 172"/>
                <a:gd name="T7" fmla="*/ 41749722 h 133"/>
                <a:gd name="T8" fmla="*/ 283688521 w 172"/>
                <a:gd name="T9" fmla="*/ 0 h 133"/>
                <a:gd name="T10" fmla="*/ 235254088 w 172"/>
                <a:gd name="T11" fmla="*/ 20876180 h 133"/>
                <a:gd name="T12" fmla="*/ 6918077 w 172"/>
                <a:gd name="T13" fmla="*/ 334003052 h 133"/>
                <a:gd name="T14" fmla="*/ 6918077 w 172"/>
                <a:gd name="T15" fmla="*/ 417505134 h 133"/>
                <a:gd name="T16" fmla="*/ 34595648 w 172"/>
                <a:gd name="T17" fmla="*/ 612338928 h 133"/>
                <a:gd name="T18" fmla="*/ 62273218 w 172"/>
                <a:gd name="T19" fmla="*/ 688882283 h 133"/>
                <a:gd name="T20" fmla="*/ 373639309 w 172"/>
                <a:gd name="T21" fmla="*/ 918509711 h 133"/>
                <a:gd name="T22" fmla="*/ 428994450 w 172"/>
                <a:gd name="T23" fmla="*/ 925468438 h 133"/>
                <a:gd name="T24" fmla="*/ 435912528 w 172"/>
                <a:gd name="T25" fmla="*/ 883718716 h 133"/>
                <a:gd name="T26" fmla="*/ 408234957 w 172"/>
                <a:gd name="T27" fmla="*/ 730632005 h 133"/>
                <a:gd name="T28" fmla="*/ 449751313 w 172"/>
                <a:gd name="T29" fmla="*/ 674964830 h 133"/>
                <a:gd name="T30" fmla="*/ 1148595499 w 172"/>
                <a:gd name="T31" fmla="*/ 570589206 h 133"/>
                <a:gd name="T32" fmla="*/ 1190111854 w 172"/>
                <a:gd name="T33" fmla="*/ 584506660 h 133"/>
                <a:gd name="T34" fmla="*/ 1120920559 w 172"/>
                <a:gd name="T35" fmla="*/ 132210531 h 133"/>
                <a:gd name="T36" fmla="*/ 1086322281 w 172"/>
                <a:gd name="T37" fmla="*/ 160042799 h 1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2" h="133">
                  <a:moveTo>
                    <a:pt x="157" y="2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2" y="39"/>
                    <a:pt x="49" y="37"/>
                    <a:pt x="48" y="3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2"/>
                    <a:pt x="42" y="0"/>
                    <a:pt x="41" y="0"/>
                  </a:cubicBezTo>
                  <a:cubicBezTo>
                    <a:pt x="40" y="0"/>
                    <a:pt x="37" y="2"/>
                    <a:pt x="34" y="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0" y="57"/>
                    <a:pt x="1" y="6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91"/>
                    <a:pt x="7" y="96"/>
                    <a:pt x="9" y="9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7" y="133"/>
                    <a:pt x="61" y="133"/>
                    <a:pt x="62" y="133"/>
                  </a:cubicBezTo>
                  <a:cubicBezTo>
                    <a:pt x="63" y="133"/>
                    <a:pt x="63" y="130"/>
                    <a:pt x="63" y="12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1"/>
                    <a:pt x="61" y="98"/>
                    <a:pt x="65" y="97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9" y="81"/>
                    <a:pt x="171" y="82"/>
                    <a:pt x="172" y="84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21"/>
                    <a:pt x="160" y="22"/>
                    <a:pt x="157" y="23"/>
                  </a:cubicBezTo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11" name="Freeform 102"/>
            <p:cNvSpPr>
              <a:spLocks/>
            </p:cNvSpPr>
            <p:nvPr/>
          </p:nvSpPr>
          <p:spPr bwMode="auto">
            <a:xfrm>
              <a:off x="7543800" y="3203575"/>
              <a:ext cx="793750" cy="465138"/>
            </a:xfrm>
            <a:custGeom>
              <a:avLst/>
              <a:gdLst>
                <a:gd name="T0" fmla="*/ 0 w 301"/>
                <a:gd name="T1" fmla="*/ 342243783 h 176"/>
                <a:gd name="T2" fmla="*/ 27815532 w 301"/>
                <a:gd name="T3" fmla="*/ 530825528 h 176"/>
                <a:gd name="T4" fmla="*/ 27815532 w 301"/>
                <a:gd name="T5" fmla="*/ 558762879 h 176"/>
                <a:gd name="T6" fmla="*/ 97356998 w 301"/>
                <a:gd name="T7" fmla="*/ 1012758710 h 176"/>
                <a:gd name="T8" fmla="*/ 104310880 w 301"/>
                <a:gd name="T9" fmla="*/ 1033713706 h 176"/>
                <a:gd name="T10" fmla="*/ 132126412 w 301"/>
                <a:gd name="T11" fmla="*/ 1187373101 h 176"/>
                <a:gd name="T12" fmla="*/ 180803592 w 301"/>
                <a:gd name="T13" fmla="*/ 1222295451 h 176"/>
                <a:gd name="T14" fmla="*/ 1724591964 w 301"/>
                <a:gd name="T15" fmla="*/ 984821359 h 176"/>
                <a:gd name="T16" fmla="*/ 2023614203 w 301"/>
                <a:gd name="T17" fmla="*/ 460980829 h 176"/>
                <a:gd name="T18" fmla="*/ 1585511669 w 301"/>
                <a:gd name="T19" fmla="*/ 55877345 h 176"/>
                <a:gd name="T20" fmla="*/ 41723297 w 301"/>
                <a:gd name="T21" fmla="*/ 293351437 h 176"/>
                <a:gd name="T22" fmla="*/ 0 w 301"/>
                <a:gd name="T23" fmla="*/ 342243783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1" h="176">
                  <a:moveTo>
                    <a:pt x="0" y="49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6"/>
                    <a:pt x="15" y="147"/>
                    <a:pt x="15" y="148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73"/>
                    <a:pt x="23" y="176"/>
                    <a:pt x="26" y="175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52" y="141"/>
                    <a:pt x="301" y="133"/>
                    <a:pt x="291" y="66"/>
                  </a:cubicBezTo>
                  <a:cubicBezTo>
                    <a:pt x="281" y="0"/>
                    <a:pt x="231" y="7"/>
                    <a:pt x="228" y="8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" y="42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12" name="Freeform 103"/>
            <p:cNvSpPr>
              <a:spLocks/>
            </p:cNvSpPr>
            <p:nvPr/>
          </p:nvSpPr>
          <p:spPr bwMode="auto">
            <a:xfrm>
              <a:off x="6219825" y="3135313"/>
              <a:ext cx="1028700" cy="993775"/>
            </a:xfrm>
            <a:custGeom>
              <a:avLst/>
              <a:gdLst>
                <a:gd name="T0" fmla="*/ 1412357622 w 390"/>
                <a:gd name="T1" fmla="*/ 0 h 377"/>
                <a:gd name="T2" fmla="*/ 1210589986 w 390"/>
                <a:gd name="T3" fmla="*/ 13897034 h 377"/>
                <a:gd name="T4" fmla="*/ 111318528 w 390"/>
                <a:gd name="T5" fmla="*/ 1507833456 h 377"/>
                <a:gd name="T6" fmla="*/ 1405399389 w 390"/>
                <a:gd name="T7" fmla="*/ 2147483646 h 377"/>
                <a:gd name="T8" fmla="*/ 1607164387 w 390"/>
                <a:gd name="T9" fmla="*/ 2147483646 h 377"/>
                <a:gd name="T10" fmla="*/ 2147483646 w 390"/>
                <a:gd name="T11" fmla="*/ 1445296803 h 377"/>
                <a:gd name="T12" fmla="*/ 2147483646 w 390"/>
                <a:gd name="T13" fmla="*/ 1285478277 h 377"/>
                <a:gd name="T14" fmla="*/ 2147483646 w 390"/>
                <a:gd name="T15" fmla="*/ 1209044590 h 377"/>
                <a:gd name="T16" fmla="*/ 2147483646 w 390"/>
                <a:gd name="T17" fmla="*/ 1014486115 h 377"/>
                <a:gd name="T18" fmla="*/ 2147483646 w 390"/>
                <a:gd name="T19" fmla="*/ 931103911 h 377"/>
                <a:gd name="T20" fmla="*/ 2147483646 w 390"/>
                <a:gd name="T21" fmla="*/ 729596919 h 377"/>
                <a:gd name="T22" fmla="*/ 1412357622 w 390"/>
                <a:gd name="T23" fmla="*/ 0 h 37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0" h="377">
                  <a:moveTo>
                    <a:pt x="203" y="0"/>
                  </a:moveTo>
                  <a:cubicBezTo>
                    <a:pt x="193" y="0"/>
                    <a:pt x="184" y="1"/>
                    <a:pt x="174" y="2"/>
                  </a:cubicBezTo>
                  <a:cubicBezTo>
                    <a:pt x="71" y="18"/>
                    <a:pt x="0" y="114"/>
                    <a:pt x="16" y="217"/>
                  </a:cubicBezTo>
                  <a:cubicBezTo>
                    <a:pt x="31" y="310"/>
                    <a:pt x="111" y="377"/>
                    <a:pt x="202" y="377"/>
                  </a:cubicBezTo>
                  <a:cubicBezTo>
                    <a:pt x="212" y="377"/>
                    <a:pt x="221" y="376"/>
                    <a:pt x="231" y="375"/>
                  </a:cubicBezTo>
                  <a:cubicBezTo>
                    <a:pt x="317" y="361"/>
                    <a:pt x="381" y="291"/>
                    <a:pt x="390" y="208"/>
                  </a:cubicBezTo>
                  <a:cubicBezTo>
                    <a:pt x="358" y="185"/>
                    <a:pt x="358" y="185"/>
                    <a:pt x="358" y="185"/>
                  </a:cubicBezTo>
                  <a:cubicBezTo>
                    <a:pt x="356" y="182"/>
                    <a:pt x="354" y="177"/>
                    <a:pt x="354" y="174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49" y="143"/>
                    <a:pt x="350" y="137"/>
                    <a:pt x="350" y="134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40" y="42"/>
                    <a:pt x="275" y="0"/>
                    <a:pt x="203" y="0"/>
                  </a:cubicBezTo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13" name="Freeform 104"/>
            <p:cNvSpPr>
              <a:spLocks/>
            </p:cNvSpPr>
            <p:nvPr/>
          </p:nvSpPr>
          <p:spPr bwMode="auto">
            <a:xfrm>
              <a:off x="7140575" y="3411538"/>
              <a:ext cx="112712" cy="271463"/>
            </a:xfrm>
            <a:custGeom>
              <a:avLst/>
              <a:gdLst>
                <a:gd name="T0" fmla="*/ 158027466 w 43"/>
                <a:gd name="T1" fmla="*/ 0 h 103"/>
                <a:gd name="T2" fmla="*/ 6870190 w 43"/>
                <a:gd name="T3" fmla="*/ 201438724 h 103"/>
                <a:gd name="T4" fmla="*/ 6870190 w 43"/>
                <a:gd name="T5" fmla="*/ 284793678 h 103"/>
                <a:gd name="T6" fmla="*/ 34353569 w 43"/>
                <a:gd name="T7" fmla="*/ 479287693 h 103"/>
                <a:gd name="T8" fmla="*/ 61836949 w 43"/>
                <a:gd name="T9" fmla="*/ 555695303 h 103"/>
                <a:gd name="T10" fmla="*/ 281701364 w 43"/>
                <a:gd name="T11" fmla="*/ 715457868 h 103"/>
                <a:gd name="T12" fmla="*/ 274828553 w 43"/>
                <a:gd name="T13" fmla="*/ 382040686 h 103"/>
                <a:gd name="T14" fmla="*/ 158027466 w 43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103">
                  <a:moveTo>
                    <a:pt x="23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32"/>
                    <a:pt x="0" y="38"/>
                    <a:pt x="1" y="4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2"/>
                    <a:pt x="7" y="77"/>
                    <a:pt x="9" y="80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3" y="88"/>
                    <a:pt x="42" y="71"/>
                    <a:pt x="40" y="55"/>
                  </a:cubicBezTo>
                  <a:cubicBezTo>
                    <a:pt x="37" y="35"/>
                    <a:pt x="31" y="17"/>
                    <a:pt x="23" y="0"/>
                  </a:cubicBezTo>
                </a:path>
              </a:pathLst>
            </a:custGeom>
            <a:solidFill>
              <a:srgbClr val="D88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14" name="Freeform 105"/>
            <p:cNvSpPr>
              <a:spLocks noEditPoints="1"/>
            </p:cNvSpPr>
            <p:nvPr/>
          </p:nvSpPr>
          <p:spPr bwMode="auto">
            <a:xfrm>
              <a:off x="6116638" y="2995613"/>
              <a:ext cx="1273175" cy="1273175"/>
            </a:xfrm>
            <a:custGeom>
              <a:avLst/>
              <a:gdLst>
                <a:gd name="T0" fmla="*/ 2147483646 w 483"/>
                <a:gd name="T1" fmla="*/ 1438308170 h 483"/>
                <a:gd name="T2" fmla="*/ 1917746862 w 483"/>
                <a:gd name="T3" fmla="*/ 2147483646 h 483"/>
                <a:gd name="T4" fmla="*/ 132017440 w 483"/>
                <a:gd name="T5" fmla="*/ 1917746862 h 483"/>
                <a:gd name="T6" fmla="*/ 1438308170 w 483"/>
                <a:gd name="T7" fmla="*/ 132017440 h 483"/>
                <a:gd name="T8" fmla="*/ 2147483646 w 483"/>
                <a:gd name="T9" fmla="*/ 1438308170 h 483"/>
                <a:gd name="T10" fmla="*/ 632301408 w 483"/>
                <a:gd name="T11" fmla="*/ 1834365762 h 483"/>
                <a:gd name="T12" fmla="*/ 1834365762 w 483"/>
                <a:gd name="T13" fmla="*/ 2147483646 h 483"/>
                <a:gd name="T14" fmla="*/ 2147483646 w 483"/>
                <a:gd name="T15" fmla="*/ 1514740845 h 483"/>
                <a:gd name="T16" fmla="*/ 1521689270 w 483"/>
                <a:gd name="T17" fmla="*/ 632301408 h 483"/>
                <a:gd name="T18" fmla="*/ 632301408 w 483"/>
                <a:gd name="T19" fmla="*/ 1834365762 h 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3" h="483">
                  <a:moveTo>
                    <a:pt x="464" y="207"/>
                  </a:moveTo>
                  <a:cubicBezTo>
                    <a:pt x="483" y="330"/>
                    <a:pt x="398" y="445"/>
                    <a:pt x="276" y="464"/>
                  </a:cubicBezTo>
                  <a:cubicBezTo>
                    <a:pt x="153" y="483"/>
                    <a:pt x="38" y="398"/>
                    <a:pt x="19" y="276"/>
                  </a:cubicBezTo>
                  <a:cubicBezTo>
                    <a:pt x="0" y="153"/>
                    <a:pt x="85" y="38"/>
                    <a:pt x="207" y="19"/>
                  </a:cubicBezTo>
                  <a:cubicBezTo>
                    <a:pt x="330" y="0"/>
                    <a:pt x="445" y="85"/>
                    <a:pt x="464" y="207"/>
                  </a:cubicBezTo>
                  <a:close/>
                  <a:moveTo>
                    <a:pt x="91" y="264"/>
                  </a:moveTo>
                  <a:cubicBezTo>
                    <a:pt x="104" y="347"/>
                    <a:pt x="182" y="404"/>
                    <a:pt x="264" y="391"/>
                  </a:cubicBezTo>
                  <a:cubicBezTo>
                    <a:pt x="347" y="379"/>
                    <a:pt x="404" y="301"/>
                    <a:pt x="392" y="218"/>
                  </a:cubicBezTo>
                  <a:cubicBezTo>
                    <a:pt x="379" y="136"/>
                    <a:pt x="301" y="79"/>
                    <a:pt x="219" y="91"/>
                  </a:cubicBezTo>
                  <a:cubicBezTo>
                    <a:pt x="136" y="104"/>
                    <a:pt x="79" y="182"/>
                    <a:pt x="91" y="264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15" name="Freeform 106"/>
            <p:cNvSpPr>
              <a:spLocks/>
            </p:cNvSpPr>
            <p:nvPr/>
          </p:nvSpPr>
          <p:spPr bwMode="auto">
            <a:xfrm>
              <a:off x="6496050" y="3738563"/>
              <a:ext cx="466725" cy="287338"/>
            </a:xfrm>
            <a:custGeom>
              <a:avLst/>
              <a:gdLst>
                <a:gd name="T0" fmla="*/ 1216783717 w 177"/>
                <a:gd name="T1" fmla="*/ 271017729 h 109"/>
                <a:gd name="T2" fmla="*/ 1140301465 w 177"/>
                <a:gd name="T3" fmla="*/ 430848832 h 109"/>
                <a:gd name="T4" fmla="*/ 48671243 w 177"/>
                <a:gd name="T5" fmla="*/ 257120060 h 109"/>
                <a:gd name="T6" fmla="*/ 97342486 w 177"/>
                <a:gd name="T7" fmla="*/ 41695644 h 109"/>
                <a:gd name="T8" fmla="*/ 305934282 w 177"/>
                <a:gd name="T9" fmla="*/ 90340122 h 109"/>
                <a:gd name="T10" fmla="*/ 987334324 w 177"/>
                <a:gd name="T11" fmla="*/ 159831103 h 109"/>
                <a:gd name="T12" fmla="*/ 1202879531 w 177"/>
                <a:gd name="T13" fmla="*/ 215424416 h 109"/>
                <a:gd name="T14" fmla="*/ 1216783717 w 177"/>
                <a:gd name="T15" fmla="*/ 271017729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7" h="109">
                  <a:moveTo>
                    <a:pt x="175" y="39"/>
                  </a:moveTo>
                  <a:cubicBezTo>
                    <a:pt x="177" y="48"/>
                    <a:pt x="173" y="57"/>
                    <a:pt x="164" y="62"/>
                  </a:cubicBezTo>
                  <a:cubicBezTo>
                    <a:pt x="83" y="109"/>
                    <a:pt x="26" y="66"/>
                    <a:pt x="7" y="37"/>
                  </a:cubicBezTo>
                  <a:cubicBezTo>
                    <a:pt x="0" y="27"/>
                    <a:pt x="3" y="13"/>
                    <a:pt x="14" y="6"/>
                  </a:cubicBezTo>
                  <a:cubicBezTo>
                    <a:pt x="24" y="0"/>
                    <a:pt x="38" y="3"/>
                    <a:pt x="44" y="13"/>
                  </a:cubicBezTo>
                  <a:cubicBezTo>
                    <a:pt x="48" y="18"/>
                    <a:pt x="79" y="60"/>
                    <a:pt x="142" y="23"/>
                  </a:cubicBezTo>
                  <a:cubicBezTo>
                    <a:pt x="153" y="17"/>
                    <a:pt x="166" y="21"/>
                    <a:pt x="173" y="31"/>
                  </a:cubicBezTo>
                  <a:cubicBezTo>
                    <a:pt x="174" y="34"/>
                    <a:pt x="175" y="37"/>
                    <a:pt x="17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16" name="Freeform 107"/>
            <p:cNvSpPr>
              <a:spLocks/>
            </p:cNvSpPr>
            <p:nvPr/>
          </p:nvSpPr>
          <p:spPr bwMode="auto">
            <a:xfrm>
              <a:off x="7461250" y="3303588"/>
              <a:ext cx="534987" cy="314325"/>
            </a:xfrm>
            <a:custGeom>
              <a:avLst/>
              <a:gdLst>
                <a:gd name="T0" fmla="*/ 1375180130 w 203"/>
                <a:gd name="T1" fmla="*/ 300008685 h 119"/>
                <a:gd name="T2" fmla="*/ 1111257603 w 203"/>
                <a:gd name="T3" fmla="*/ 676760215 h 119"/>
                <a:gd name="T4" fmla="*/ 402829399 w 203"/>
                <a:gd name="T5" fmla="*/ 802344938 h 119"/>
                <a:gd name="T6" fmla="*/ 27782428 w 203"/>
                <a:gd name="T7" fmla="*/ 530245144 h 119"/>
                <a:gd name="T8" fmla="*/ 291704956 w 203"/>
                <a:gd name="T9" fmla="*/ 153493614 h 119"/>
                <a:gd name="T10" fmla="*/ 1000130525 w 203"/>
                <a:gd name="T11" fmla="*/ 34884792 h 119"/>
                <a:gd name="T12" fmla="*/ 1375180130 w 203"/>
                <a:gd name="T13" fmla="*/ 300008685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3" h="119">
                  <a:moveTo>
                    <a:pt x="198" y="43"/>
                  </a:moveTo>
                  <a:cubicBezTo>
                    <a:pt x="203" y="69"/>
                    <a:pt x="186" y="93"/>
                    <a:pt x="160" y="9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33" y="119"/>
                    <a:pt x="8" y="102"/>
                    <a:pt x="4" y="76"/>
                  </a:cubicBezTo>
                  <a:cubicBezTo>
                    <a:pt x="0" y="51"/>
                    <a:pt x="17" y="26"/>
                    <a:pt x="42" y="22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70" y="0"/>
                    <a:pt x="194" y="17"/>
                    <a:pt x="198" y="43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17" name="Freeform 108"/>
            <p:cNvSpPr>
              <a:spLocks/>
            </p:cNvSpPr>
            <p:nvPr/>
          </p:nvSpPr>
          <p:spPr bwMode="auto">
            <a:xfrm>
              <a:off x="7747000" y="2963863"/>
              <a:ext cx="935037" cy="762000"/>
            </a:xfrm>
            <a:custGeom>
              <a:avLst/>
              <a:gdLst>
                <a:gd name="T0" fmla="*/ 1831489896 w 355"/>
                <a:gd name="T1" fmla="*/ 76471578 h 289"/>
                <a:gd name="T2" fmla="*/ 2147483646 w 355"/>
                <a:gd name="T3" fmla="*/ 896815993 h 289"/>
                <a:gd name="T4" fmla="*/ 2147483646 w 355"/>
                <a:gd name="T5" fmla="*/ 1348703087 h 289"/>
                <a:gd name="T6" fmla="*/ 1616428752 w 355"/>
                <a:gd name="T7" fmla="*/ 1731066249 h 289"/>
                <a:gd name="T8" fmla="*/ 159562089 w 355"/>
                <a:gd name="T9" fmla="*/ 1807537827 h 289"/>
                <a:gd name="T10" fmla="*/ 34688556 w 355"/>
                <a:gd name="T11" fmla="*/ 1126236000 h 289"/>
                <a:gd name="T12" fmla="*/ 388498655 w 355"/>
                <a:gd name="T13" fmla="*/ 298938664 h 289"/>
                <a:gd name="T14" fmla="*/ 1831489896 w 355"/>
                <a:gd name="T15" fmla="*/ 76471578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5" h="289">
                  <a:moveTo>
                    <a:pt x="264" y="11"/>
                  </a:moveTo>
                  <a:cubicBezTo>
                    <a:pt x="336" y="0"/>
                    <a:pt x="335" y="129"/>
                    <a:pt x="335" y="129"/>
                  </a:cubicBezTo>
                  <a:cubicBezTo>
                    <a:pt x="340" y="158"/>
                    <a:pt x="355" y="189"/>
                    <a:pt x="325" y="194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04" y="254"/>
                    <a:pt x="28" y="289"/>
                    <a:pt x="23" y="2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0" y="133"/>
                    <a:pt x="5" y="50"/>
                    <a:pt x="56" y="43"/>
                  </a:cubicBezTo>
                  <a:cubicBezTo>
                    <a:pt x="147" y="29"/>
                    <a:pt x="192" y="23"/>
                    <a:pt x="264" y="11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18" name="Freeform 109"/>
            <p:cNvSpPr>
              <a:spLocks/>
            </p:cNvSpPr>
            <p:nvPr/>
          </p:nvSpPr>
          <p:spPr bwMode="auto">
            <a:xfrm>
              <a:off x="8797925" y="2755900"/>
              <a:ext cx="1327150" cy="822325"/>
            </a:xfrm>
            <a:custGeom>
              <a:avLst/>
              <a:gdLst>
                <a:gd name="T0" fmla="*/ 1938000950 w 836"/>
                <a:gd name="T1" fmla="*/ 0 h 518"/>
                <a:gd name="T2" fmla="*/ 2106850625 w 836"/>
                <a:gd name="T3" fmla="*/ 967740000 h 518"/>
                <a:gd name="T4" fmla="*/ 168851263 w 836"/>
                <a:gd name="T5" fmla="*/ 1305440938 h 518"/>
                <a:gd name="T6" fmla="*/ 0 w 836"/>
                <a:gd name="T7" fmla="*/ 337700938 h 518"/>
                <a:gd name="T8" fmla="*/ 1938000950 w 836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6" h="518">
                  <a:moveTo>
                    <a:pt x="769" y="0"/>
                  </a:moveTo>
                  <a:lnTo>
                    <a:pt x="836" y="384"/>
                  </a:lnTo>
                  <a:lnTo>
                    <a:pt x="67" y="518"/>
                  </a:lnTo>
                  <a:lnTo>
                    <a:pt x="0" y="13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19" name="Freeform 110"/>
            <p:cNvSpPr>
              <a:spLocks/>
            </p:cNvSpPr>
            <p:nvPr/>
          </p:nvSpPr>
          <p:spPr bwMode="auto">
            <a:xfrm>
              <a:off x="8948738" y="2541588"/>
              <a:ext cx="1782762" cy="1104900"/>
            </a:xfrm>
            <a:custGeom>
              <a:avLst/>
              <a:gdLst>
                <a:gd name="T0" fmla="*/ 2147483646 w 1123"/>
                <a:gd name="T1" fmla="*/ 0 h 696"/>
                <a:gd name="T2" fmla="*/ 2147483646 w 1123"/>
                <a:gd name="T3" fmla="*/ 1297881263 h 696"/>
                <a:gd name="T4" fmla="*/ 226813999 w 1123"/>
                <a:gd name="T5" fmla="*/ 1754028750 h 696"/>
                <a:gd name="T6" fmla="*/ 0 w 1123"/>
                <a:gd name="T7" fmla="*/ 456149075 h 696"/>
                <a:gd name="T8" fmla="*/ 2147483646 w 1123"/>
                <a:gd name="T9" fmla="*/ 0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3" h="696">
                  <a:moveTo>
                    <a:pt x="1033" y="0"/>
                  </a:moveTo>
                  <a:lnTo>
                    <a:pt x="1123" y="515"/>
                  </a:lnTo>
                  <a:lnTo>
                    <a:pt x="90" y="696"/>
                  </a:lnTo>
                  <a:lnTo>
                    <a:pt x="0" y="181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20" name="Freeform 114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21" name="Freeform 115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22" name="Freeform 116"/>
            <p:cNvSpPr>
              <a:spLocks/>
            </p:cNvSpPr>
            <p:nvPr/>
          </p:nvSpPr>
          <p:spPr bwMode="auto">
            <a:xfrm>
              <a:off x="8434388" y="4687888"/>
              <a:ext cx="28575" cy="26988"/>
            </a:xfrm>
            <a:custGeom>
              <a:avLst/>
              <a:gdLst>
                <a:gd name="T0" fmla="*/ 40488177 w 11"/>
                <a:gd name="T1" fmla="*/ 0 h 10"/>
                <a:gd name="T2" fmla="*/ 6748895 w 11"/>
                <a:gd name="T3" fmla="*/ 21849485 h 10"/>
                <a:gd name="T4" fmla="*/ 20244089 w 11"/>
                <a:gd name="T5" fmla="*/ 72835214 h 10"/>
                <a:gd name="T6" fmla="*/ 40488177 w 11"/>
                <a:gd name="T7" fmla="*/ 72835214 h 10"/>
                <a:gd name="T8" fmla="*/ 67481161 w 11"/>
                <a:gd name="T9" fmla="*/ 58267092 h 10"/>
                <a:gd name="T10" fmla="*/ 53985968 w 11"/>
                <a:gd name="T11" fmla="*/ 7284061 h 10"/>
                <a:gd name="T12" fmla="*/ 40488177 w 11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3079" name="组合 131"/>
          <p:cNvGrpSpPr>
            <a:grpSpLocks/>
          </p:cNvGrpSpPr>
          <p:nvPr/>
        </p:nvGrpSpPr>
        <p:grpSpPr bwMode="auto">
          <a:xfrm>
            <a:off x="7767638" y="5200650"/>
            <a:ext cx="2408237" cy="2193925"/>
            <a:chOff x="8539253" y="5376404"/>
            <a:chExt cx="2408237" cy="2193925"/>
          </a:xfrm>
        </p:grpSpPr>
        <p:sp>
          <p:nvSpPr>
            <p:cNvPr id="3098" name="Freeform 15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099" name="Freeform 16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00" name="Freeform 17"/>
            <p:cNvSpPr>
              <a:spLocks noEditPoints="1"/>
            </p:cNvSpPr>
            <p:nvPr/>
          </p:nvSpPr>
          <p:spPr bwMode="auto">
            <a:xfrm>
              <a:off x="8539253" y="5376404"/>
              <a:ext cx="2408237" cy="2193925"/>
            </a:xfrm>
            <a:custGeom>
              <a:avLst/>
              <a:gdLst>
                <a:gd name="T0" fmla="*/ 473114381 w 913"/>
                <a:gd name="T1" fmla="*/ 2147483646 h 832"/>
                <a:gd name="T2" fmla="*/ 2147483646 w 913"/>
                <a:gd name="T3" fmla="*/ 472830391 h 832"/>
                <a:gd name="T4" fmla="*/ 2147483646 w 913"/>
                <a:gd name="T5" fmla="*/ 2147483646 h 832"/>
                <a:gd name="T6" fmla="*/ 1864626954 w 913"/>
                <a:gd name="T7" fmla="*/ 2147483646 h 832"/>
                <a:gd name="T8" fmla="*/ 473114381 w 913"/>
                <a:gd name="T9" fmla="*/ 2147483646 h 832"/>
                <a:gd name="T10" fmla="*/ 97405669 w 913"/>
                <a:gd name="T11" fmla="*/ 2147483646 h 832"/>
                <a:gd name="T12" fmla="*/ 1488918243 w 913"/>
                <a:gd name="T13" fmla="*/ 2147483646 h 832"/>
                <a:gd name="T14" fmla="*/ 2038566026 w 913"/>
                <a:gd name="T15" fmla="*/ 2147483646 h 832"/>
                <a:gd name="T16" fmla="*/ 2147483646 w 913"/>
                <a:gd name="T17" fmla="*/ 2147483646 h 832"/>
                <a:gd name="T18" fmla="*/ 2147483646 w 913"/>
                <a:gd name="T19" fmla="*/ 2147483646 h 832"/>
                <a:gd name="T20" fmla="*/ 2147483646 w 913"/>
                <a:gd name="T21" fmla="*/ 292042533 h 832"/>
                <a:gd name="T22" fmla="*/ 2147483646 w 913"/>
                <a:gd name="T23" fmla="*/ 97347511 h 832"/>
                <a:gd name="T24" fmla="*/ 299175309 w 913"/>
                <a:gd name="T25" fmla="*/ 1974764550 h 832"/>
                <a:gd name="T26" fmla="*/ 97405669 w 913"/>
                <a:gd name="T27" fmla="*/ 2147483646 h 8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13" h="832">
                  <a:moveTo>
                    <a:pt x="68" y="338"/>
                  </a:moveTo>
                  <a:cubicBezTo>
                    <a:pt x="645" y="68"/>
                    <a:pt x="645" y="68"/>
                    <a:pt x="645" y="68"/>
                  </a:cubicBezTo>
                  <a:cubicBezTo>
                    <a:pt x="844" y="494"/>
                    <a:pt x="844" y="494"/>
                    <a:pt x="844" y="494"/>
                  </a:cubicBezTo>
                  <a:cubicBezTo>
                    <a:pt x="268" y="764"/>
                    <a:pt x="268" y="764"/>
                    <a:pt x="268" y="764"/>
                  </a:cubicBezTo>
                  <a:cubicBezTo>
                    <a:pt x="68" y="338"/>
                    <a:pt x="68" y="338"/>
                    <a:pt x="68" y="338"/>
                  </a:cubicBezTo>
                  <a:moveTo>
                    <a:pt x="14" y="364"/>
                  </a:moveTo>
                  <a:cubicBezTo>
                    <a:pt x="214" y="789"/>
                    <a:pt x="214" y="789"/>
                    <a:pt x="214" y="789"/>
                  </a:cubicBezTo>
                  <a:cubicBezTo>
                    <a:pt x="228" y="819"/>
                    <a:pt x="263" y="832"/>
                    <a:pt x="293" y="818"/>
                  </a:cubicBezTo>
                  <a:cubicBezTo>
                    <a:pt x="870" y="548"/>
                    <a:pt x="870" y="548"/>
                    <a:pt x="870" y="548"/>
                  </a:cubicBezTo>
                  <a:cubicBezTo>
                    <a:pt x="900" y="534"/>
                    <a:pt x="913" y="498"/>
                    <a:pt x="899" y="468"/>
                  </a:cubicBezTo>
                  <a:cubicBezTo>
                    <a:pt x="699" y="42"/>
                    <a:pt x="699" y="42"/>
                    <a:pt x="699" y="42"/>
                  </a:cubicBezTo>
                  <a:cubicBezTo>
                    <a:pt x="685" y="12"/>
                    <a:pt x="649" y="0"/>
                    <a:pt x="619" y="14"/>
                  </a:cubicBezTo>
                  <a:cubicBezTo>
                    <a:pt x="43" y="284"/>
                    <a:pt x="43" y="284"/>
                    <a:pt x="43" y="284"/>
                  </a:cubicBezTo>
                  <a:cubicBezTo>
                    <a:pt x="13" y="298"/>
                    <a:pt x="0" y="334"/>
                    <a:pt x="14" y="36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01" name="Freeform 18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02" name="Freeform 19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03" name="Freeform 20"/>
            <p:cNvSpPr>
              <a:spLocks/>
            </p:cNvSpPr>
            <p:nvPr/>
          </p:nvSpPr>
          <p:spPr bwMode="auto">
            <a:xfrm>
              <a:off x="10509341" y="6005054"/>
              <a:ext cx="82550" cy="104775"/>
            </a:xfrm>
            <a:custGeom>
              <a:avLst/>
              <a:gdLst>
                <a:gd name="T0" fmla="*/ 49636516 w 31"/>
                <a:gd name="T1" fmla="*/ 0 h 40"/>
                <a:gd name="T2" fmla="*/ 0 w 31"/>
                <a:gd name="T3" fmla="*/ 6860143 h 40"/>
                <a:gd name="T4" fmla="*/ 134729589 w 31"/>
                <a:gd name="T5" fmla="*/ 274445016 h 40"/>
                <a:gd name="T6" fmla="*/ 184366105 w 31"/>
                <a:gd name="T7" fmla="*/ 89194958 h 40"/>
                <a:gd name="T8" fmla="*/ 49636516 w 31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40">
                  <a:moveTo>
                    <a:pt x="7" y="0"/>
                  </a:moveTo>
                  <a:cubicBezTo>
                    <a:pt x="5" y="0"/>
                    <a:pt x="3" y="0"/>
                    <a:pt x="0" y="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8" y="34"/>
                    <a:pt x="31" y="22"/>
                    <a:pt x="26" y="13"/>
                  </a:cubicBezTo>
                  <a:cubicBezTo>
                    <a:pt x="23" y="5"/>
                    <a:pt x="15" y="0"/>
                    <a:pt x="7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04" name="Freeform 21"/>
            <p:cNvSpPr>
              <a:spLocks/>
            </p:cNvSpPr>
            <p:nvPr/>
          </p:nvSpPr>
          <p:spPr bwMode="auto">
            <a:xfrm>
              <a:off x="10461716" y="6006642"/>
              <a:ext cx="98425" cy="111125"/>
            </a:xfrm>
            <a:custGeom>
              <a:avLst/>
              <a:gdLst>
                <a:gd name="T0" fmla="*/ 127372591 w 37"/>
                <a:gd name="T1" fmla="*/ 0 h 42"/>
                <a:gd name="T2" fmla="*/ 113220672 w 37"/>
                <a:gd name="T3" fmla="*/ 7000875 h 42"/>
                <a:gd name="T4" fmla="*/ 35382457 w 37"/>
                <a:gd name="T5" fmla="*/ 210013021 h 42"/>
                <a:gd name="T6" fmla="*/ 176906967 w 37"/>
                <a:gd name="T7" fmla="*/ 294018229 h 42"/>
                <a:gd name="T8" fmla="*/ 240595922 w 37"/>
                <a:gd name="T9" fmla="*/ 280016479 h 42"/>
                <a:gd name="T10" fmla="*/ 261823801 w 37"/>
                <a:gd name="T11" fmla="*/ 273018250 h 42"/>
                <a:gd name="T12" fmla="*/ 127372591 w 37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42">
                  <a:moveTo>
                    <a:pt x="18" y="0"/>
                  </a:moveTo>
                  <a:cubicBezTo>
                    <a:pt x="17" y="0"/>
                    <a:pt x="17" y="1"/>
                    <a:pt x="16" y="1"/>
                  </a:cubicBezTo>
                  <a:cubicBezTo>
                    <a:pt x="5" y="6"/>
                    <a:pt x="0" y="19"/>
                    <a:pt x="5" y="30"/>
                  </a:cubicBezTo>
                  <a:cubicBezTo>
                    <a:pt x="9" y="38"/>
                    <a:pt x="17" y="42"/>
                    <a:pt x="25" y="42"/>
                  </a:cubicBezTo>
                  <a:cubicBezTo>
                    <a:pt x="28" y="42"/>
                    <a:pt x="31" y="42"/>
                    <a:pt x="34" y="40"/>
                  </a:cubicBezTo>
                  <a:cubicBezTo>
                    <a:pt x="35" y="40"/>
                    <a:pt x="36" y="39"/>
                    <a:pt x="37" y="3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3080" name="组合 133"/>
          <p:cNvGrpSpPr>
            <a:grpSpLocks/>
          </p:cNvGrpSpPr>
          <p:nvPr/>
        </p:nvGrpSpPr>
        <p:grpSpPr bwMode="auto">
          <a:xfrm>
            <a:off x="1441450" y="5221288"/>
            <a:ext cx="1198563" cy="1065212"/>
            <a:chOff x="10356941" y="4477879"/>
            <a:chExt cx="1198562" cy="1065213"/>
          </a:xfrm>
        </p:grpSpPr>
        <p:sp>
          <p:nvSpPr>
            <p:cNvPr id="3094" name="Freeform 111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095" name="Freeform 112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096" name="Freeform 113"/>
            <p:cNvSpPr>
              <a:spLocks noEditPoints="1"/>
            </p:cNvSpPr>
            <p:nvPr/>
          </p:nvSpPr>
          <p:spPr bwMode="auto">
            <a:xfrm>
              <a:off x="10356941" y="4477879"/>
              <a:ext cx="1198562" cy="1065213"/>
            </a:xfrm>
            <a:custGeom>
              <a:avLst/>
              <a:gdLst>
                <a:gd name="T0" fmla="*/ 700840032 w 455"/>
                <a:gd name="T1" fmla="*/ 152945075 h 404"/>
                <a:gd name="T2" fmla="*/ 55513177 w 455"/>
                <a:gd name="T3" fmla="*/ 1466872128 h 404"/>
                <a:gd name="T4" fmla="*/ 152657286 w 455"/>
                <a:gd name="T5" fmla="*/ 1765809391 h 404"/>
                <a:gd name="T6" fmla="*/ 2147483646 w 455"/>
                <a:gd name="T7" fmla="*/ 2147483646 h 404"/>
                <a:gd name="T8" fmla="*/ 2147483646 w 455"/>
                <a:gd name="T9" fmla="*/ 2147483646 h 404"/>
                <a:gd name="T10" fmla="*/ 2147483646 w 455"/>
                <a:gd name="T11" fmla="*/ 1341738603 h 404"/>
                <a:gd name="T12" fmla="*/ 2147483646 w 455"/>
                <a:gd name="T13" fmla="*/ 1042801340 h 404"/>
                <a:gd name="T14" fmla="*/ 992280260 w 455"/>
                <a:gd name="T15" fmla="*/ 55615193 h 404"/>
                <a:gd name="T16" fmla="*/ 700840032 w 455"/>
                <a:gd name="T17" fmla="*/ 152945075 h 404"/>
                <a:gd name="T18" fmla="*/ 895133517 w 455"/>
                <a:gd name="T19" fmla="*/ 250272322 h 404"/>
                <a:gd name="T20" fmla="*/ 2147483646 w 455"/>
                <a:gd name="T21" fmla="*/ 1160984613 h 404"/>
                <a:gd name="T22" fmla="*/ 2095584240 w 455"/>
                <a:gd name="T23" fmla="*/ 2147483646 h 404"/>
                <a:gd name="T24" fmla="*/ 249804029 w 455"/>
                <a:gd name="T25" fmla="*/ 1564202011 h 404"/>
                <a:gd name="T26" fmla="*/ 895133517 w 455"/>
                <a:gd name="T27" fmla="*/ 250272322 h 4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5" h="404">
                  <a:moveTo>
                    <a:pt x="101" y="22"/>
                  </a:moveTo>
                  <a:cubicBezTo>
                    <a:pt x="8" y="211"/>
                    <a:pt x="8" y="211"/>
                    <a:pt x="8" y="211"/>
                  </a:cubicBezTo>
                  <a:cubicBezTo>
                    <a:pt x="0" y="227"/>
                    <a:pt x="6" y="246"/>
                    <a:pt x="22" y="254"/>
                  </a:cubicBezTo>
                  <a:cubicBezTo>
                    <a:pt x="311" y="396"/>
                    <a:pt x="311" y="396"/>
                    <a:pt x="311" y="396"/>
                  </a:cubicBezTo>
                  <a:cubicBezTo>
                    <a:pt x="327" y="404"/>
                    <a:pt x="346" y="397"/>
                    <a:pt x="354" y="381"/>
                  </a:cubicBezTo>
                  <a:cubicBezTo>
                    <a:pt x="447" y="193"/>
                    <a:pt x="447" y="193"/>
                    <a:pt x="447" y="193"/>
                  </a:cubicBezTo>
                  <a:cubicBezTo>
                    <a:pt x="455" y="177"/>
                    <a:pt x="448" y="158"/>
                    <a:pt x="432" y="15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8" y="0"/>
                    <a:pt x="108" y="6"/>
                    <a:pt x="101" y="22"/>
                  </a:cubicBezTo>
                  <a:moveTo>
                    <a:pt x="129" y="36"/>
                  </a:moveTo>
                  <a:cubicBezTo>
                    <a:pt x="395" y="167"/>
                    <a:pt x="395" y="167"/>
                    <a:pt x="395" y="16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129" y="36"/>
                    <a:pt x="129" y="36"/>
                    <a:pt x="129" y="36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097" name="Freeform 117"/>
            <p:cNvSpPr>
              <a:spLocks/>
            </p:cNvSpPr>
            <p:nvPr/>
          </p:nvSpPr>
          <p:spPr bwMode="auto">
            <a:xfrm>
              <a:off x="11284041" y="5152567"/>
              <a:ext cx="107950" cy="95250"/>
            </a:xfrm>
            <a:custGeom>
              <a:avLst/>
              <a:gdLst>
                <a:gd name="T0" fmla="*/ 145577157 w 41"/>
                <a:gd name="T1" fmla="*/ 0 h 36"/>
                <a:gd name="T2" fmla="*/ 34662482 w 41"/>
                <a:gd name="T3" fmla="*/ 70003458 h 36"/>
                <a:gd name="T4" fmla="*/ 90119820 w 41"/>
                <a:gd name="T5" fmla="*/ 238013875 h 36"/>
                <a:gd name="T6" fmla="*/ 145577157 w 41"/>
                <a:gd name="T7" fmla="*/ 252015625 h 36"/>
                <a:gd name="T8" fmla="*/ 256494466 w 41"/>
                <a:gd name="T9" fmla="*/ 182012167 h 36"/>
                <a:gd name="T10" fmla="*/ 201037128 w 41"/>
                <a:gd name="T11" fmla="*/ 7000875 h 36"/>
                <a:gd name="T12" fmla="*/ 145577157 w 4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36">
                  <a:moveTo>
                    <a:pt x="21" y="0"/>
                  </a:moveTo>
                  <a:cubicBezTo>
                    <a:pt x="14" y="0"/>
                    <a:pt x="8" y="3"/>
                    <a:pt x="5" y="10"/>
                  </a:cubicBezTo>
                  <a:cubicBezTo>
                    <a:pt x="0" y="19"/>
                    <a:pt x="4" y="29"/>
                    <a:pt x="13" y="34"/>
                  </a:cubicBezTo>
                  <a:cubicBezTo>
                    <a:pt x="16" y="35"/>
                    <a:pt x="18" y="36"/>
                    <a:pt x="21" y="36"/>
                  </a:cubicBezTo>
                  <a:cubicBezTo>
                    <a:pt x="28" y="36"/>
                    <a:pt x="34" y="32"/>
                    <a:pt x="37" y="26"/>
                  </a:cubicBezTo>
                  <a:cubicBezTo>
                    <a:pt x="41" y="17"/>
                    <a:pt x="38" y="6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</p:grpSp>
      <p:grpSp>
        <p:nvGrpSpPr>
          <p:cNvPr id="3081" name="组合 293"/>
          <p:cNvGrpSpPr>
            <a:grpSpLocks/>
          </p:cNvGrpSpPr>
          <p:nvPr/>
        </p:nvGrpSpPr>
        <p:grpSpPr bwMode="auto">
          <a:xfrm>
            <a:off x="3001963" y="2133600"/>
            <a:ext cx="5722937" cy="3226864"/>
            <a:chOff x="3002022" y="2133436"/>
            <a:chExt cx="5723415" cy="2776325"/>
          </a:xfrm>
          <a:solidFill>
            <a:srgbClr val="00A591"/>
          </a:solidFill>
        </p:grpSpPr>
        <p:sp>
          <p:nvSpPr>
            <p:cNvPr id="286" name="任意多边形 285"/>
            <p:cNvSpPr/>
            <p:nvPr/>
          </p:nvSpPr>
          <p:spPr>
            <a:xfrm>
              <a:off x="3116332" y="2285824"/>
              <a:ext cx="5609105" cy="2623937"/>
            </a:xfrm>
            <a:custGeom>
              <a:avLst/>
              <a:gdLst>
                <a:gd name="connsiteX0" fmla="*/ 5598159 w 5609132"/>
                <a:gd name="connsiteY0" fmla="*/ 0 h 1934275"/>
                <a:gd name="connsiteX1" fmla="*/ 5557764 w 5609132"/>
                <a:gd name="connsiteY1" fmla="*/ 998566 h 1934275"/>
                <a:gd name="connsiteX2" fmla="*/ 5609132 w 5609132"/>
                <a:gd name="connsiteY2" fmla="*/ 998408 h 1934275"/>
                <a:gd name="connsiteX3" fmla="*/ 5557390 w 5609132"/>
                <a:gd name="connsiteY3" fmla="*/ 1007808 h 1934275"/>
                <a:gd name="connsiteX4" fmla="*/ 5557085 w 5609132"/>
                <a:gd name="connsiteY4" fmla="*/ 1015344 h 1934275"/>
                <a:gd name="connsiteX5" fmla="*/ 5515906 w 5609132"/>
                <a:gd name="connsiteY5" fmla="*/ 1015344 h 1934275"/>
                <a:gd name="connsiteX6" fmla="*/ 2752267 w 5609132"/>
                <a:gd name="connsiteY6" fmla="*/ 1517404 h 1934275"/>
                <a:gd name="connsiteX7" fmla="*/ 5507848 w 5609132"/>
                <a:gd name="connsiteY7" fmla="*/ 1517404 h 1934275"/>
                <a:gd name="connsiteX8" fmla="*/ 5507848 w 5609132"/>
                <a:gd name="connsiteY8" fmla="*/ 1934275 h 1934275"/>
                <a:gd name="connsiteX9" fmla="*/ 557933 w 5609132"/>
                <a:gd name="connsiteY9" fmla="*/ 1934275 h 1934275"/>
                <a:gd name="connsiteX10" fmla="*/ 557933 w 5609132"/>
                <a:gd name="connsiteY10" fmla="*/ 1517404 h 1934275"/>
                <a:gd name="connsiteX11" fmla="*/ 1123546 w 5609132"/>
                <a:gd name="connsiteY11" fmla="*/ 1517404 h 1934275"/>
                <a:gd name="connsiteX12" fmla="*/ 596353 w 5609132"/>
                <a:gd name="connsiteY12" fmla="*/ 1496743 h 1934275"/>
                <a:gd name="connsiteX13" fmla="*/ 4505647 w 5609132"/>
                <a:gd name="connsiteY13" fmla="*/ 1015344 h 1934275"/>
                <a:gd name="connsiteX14" fmla="*/ 0 w 5609132"/>
                <a:gd name="connsiteY14" fmla="*/ 1015344 h 1934275"/>
                <a:gd name="connsiteX15" fmla="*/ 330351 w 5609132"/>
                <a:gd name="connsiteY15" fmla="*/ 358875 h 193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9132" h="1934275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002022" y="2133436"/>
              <a:ext cx="5609105" cy="2623937"/>
            </a:xfrm>
            <a:custGeom>
              <a:avLst/>
              <a:gdLst>
                <a:gd name="connsiteX0" fmla="*/ 5598159 w 5609132"/>
                <a:gd name="connsiteY0" fmla="*/ 0 h 2624371"/>
                <a:gd name="connsiteX1" fmla="*/ 5557764 w 5609132"/>
                <a:gd name="connsiteY1" fmla="*/ 1354827 h 2624371"/>
                <a:gd name="connsiteX2" fmla="*/ 5609132 w 5609132"/>
                <a:gd name="connsiteY2" fmla="*/ 1354613 h 2624371"/>
                <a:gd name="connsiteX3" fmla="*/ 5557390 w 5609132"/>
                <a:gd name="connsiteY3" fmla="*/ 1367366 h 2624371"/>
                <a:gd name="connsiteX4" fmla="*/ 5557085 w 5609132"/>
                <a:gd name="connsiteY4" fmla="*/ 1377591 h 2624371"/>
                <a:gd name="connsiteX5" fmla="*/ 5515906 w 5609132"/>
                <a:gd name="connsiteY5" fmla="*/ 1377591 h 2624371"/>
                <a:gd name="connsiteX6" fmla="*/ 2907732 w 5609132"/>
                <a:gd name="connsiteY6" fmla="*/ 2020453 h 2624371"/>
                <a:gd name="connsiteX7" fmla="*/ 5527215 w 5609132"/>
                <a:gd name="connsiteY7" fmla="*/ 2020453 h 2624371"/>
                <a:gd name="connsiteX8" fmla="*/ 5527215 w 5609132"/>
                <a:gd name="connsiteY8" fmla="*/ 2624371 h 2624371"/>
                <a:gd name="connsiteX9" fmla="*/ 5507848 w 5609132"/>
                <a:gd name="connsiteY9" fmla="*/ 2624371 h 2624371"/>
                <a:gd name="connsiteX10" fmla="*/ 564138 w 5609132"/>
                <a:gd name="connsiteY10" fmla="*/ 2624371 h 2624371"/>
                <a:gd name="connsiteX11" fmla="*/ 557933 w 5609132"/>
                <a:gd name="connsiteY11" fmla="*/ 2624371 h 2624371"/>
                <a:gd name="connsiteX12" fmla="*/ 557933 w 5609132"/>
                <a:gd name="connsiteY12" fmla="*/ 2058772 h 2624371"/>
                <a:gd name="connsiteX13" fmla="*/ 564138 w 5609132"/>
                <a:gd name="connsiteY13" fmla="*/ 2058772 h 2624371"/>
                <a:gd name="connsiteX14" fmla="*/ 564138 w 5609132"/>
                <a:gd name="connsiteY14" fmla="*/ 2020453 h 2624371"/>
                <a:gd name="connsiteX15" fmla="*/ 657921 w 5609132"/>
                <a:gd name="connsiteY15" fmla="*/ 2020453 h 2624371"/>
                <a:gd name="connsiteX16" fmla="*/ 4505647 w 5609132"/>
                <a:gd name="connsiteY16" fmla="*/ 1377591 h 2624371"/>
                <a:gd name="connsiteX17" fmla="*/ 0 w 5609132"/>
                <a:gd name="connsiteY17" fmla="*/ 1377591 h 2624371"/>
                <a:gd name="connsiteX18" fmla="*/ 330351 w 5609132"/>
                <a:gd name="connsiteY18" fmla="*/ 486912 h 262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9132" h="2624371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84" name="文本框 291"/>
          <p:cNvSpPr txBox="1">
            <a:spLocks noChangeArrowheads="1"/>
          </p:cNvSpPr>
          <p:nvPr/>
        </p:nvSpPr>
        <p:spPr bwMode="auto">
          <a:xfrm>
            <a:off x="5152496" y="4626248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主讲老师：言心</a:t>
            </a:r>
          </a:p>
        </p:txBody>
      </p:sp>
      <p:grpSp>
        <p:nvGrpSpPr>
          <p:cNvPr id="3086" name="组合 309"/>
          <p:cNvGrpSpPr>
            <a:grpSpLocks/>
          </p:cNvGrpSpPr>
          <p:nvPr/>
        </p:nvGrpSpPr>
        <p:grpSpPr bwMode="auto">
          <a:xfrm>
            <a:off x="5024703" y="4737405"/>
            <a:ext cx="141287" cy="141287"/>
            <a:chOff x="3927818" y="4343367"/>
            <a:chExt cx="231298" cy="231297"/>
          </a:xfrm>
        </p:grpSpPr>
        <p:sp>
          <p:nvSpPr>
            <p:cNvPr id="3090" name="Freeform 498"/>
            <p:cNvSpPr>
              <a:spLocks/>
            </p:cNvSpPr>
            <p:nvPr/>
          </p:nvSpPr>
          <p:spPr bwMode="auto">
            <a:xfrm>
              <a:off x="3927818" y="4343367"/>
              <a:ext cx="191611" cy="191610"/>
            </a:xfrm>
            <a:custGeom>
              <a:avLst/>
              <a:gdLst>
                <a:gd name="T0" fmla="*/ 21499011 w 149"/>
                <a:gd name="T1" fmla="*/ 21498899 h 149"/>
                <a:gd name="T2" fmla="*/ 246407888 w 149"/>
                <a:gd name="T3" fmla="*/ 21498899 h 149"/>
                <a:gd name="T4" fmla="*/ 246407888 w 149"/>
                <a:gd name="T5" fmla="*/ 0 h 149"/>
                <a:gd name="T6" fmla="*/ 0 w 149"/>
                <a:gd name="T7" fmla="*/ 0 h 149"/>
                <a:gd name="T8" fmla="*/ 0 w 149"/>
                <a:gd name="T9" fmla="*/ 246405316 h 149"/>
                <a:gd name="T10" fmla="*/ 21499011 w 149"/>
                <a:gd name="T11" fmla="*/ 246405316 h 149"/>
                <a:gd name="T12" fmla="*/ 21499011 w 149"/>
                <a:gd name="T13" fmla="*/ 21498899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091" name="Rectangle 499"/>
            <p:cNvSpPr>
              <a:spLocks noChangeArrowheads="1"/>
            </p:cNvSpPr>
            <p:nvPr/>
          </p:nvSpPr>
          <p:spPr bwMode="auto">
            <a:xfrm>
              <a:off x="3967505" y="4383054"/>
              <a:ext cx="191611" cy="19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132" name="文本框 147">
            <a:extLst>
              <a:ext uri="{FF2B5EF4-FFF2-40B4-BE49-F238E27FC236}">
                <a16:creationId xmlns:a16="http://schemas.microsoft.com/office/drawing/2014/main" id="{9D05AB48-CD72-3542-B7D9-F8D9495AE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622" y="2630070"/>
            <a:ext cx="52263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第十七章：</a:t>
            </a:r>
            <a:r>
              <a:rPr lang="en" altLang="zh-CN" sz="3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flexbox</a:t>
            </a:r>
            <a:r>
              <a:rPr lang="zh-CN" altLang="en-US" sz="3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弹性盒模型</a:t>
            </a:r>
            <a:endParaRPr lang="en" altLang="zh-CN" sz="3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234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674664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弹性盒模型的轴概念</a:t>
            </a:r>
          </a:p>
        </p:txBody>
      </p:sp>
    </p:spTree>
    <p:extLst>
      <p:ext uri="{BB962C8B-B14F-4D97-AF65-F5344CB8AC3E}">
        <p14:creationId xmlns:p14="http://schemas.microsoft.com/office/powerpoint/2010/main" val="297866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D52943F-97E4-4E6F-B6F5-021B4124027E}"/>
              </a:ext>
            </a:extLst>
          </p:cNvPr>
          <p:cNvSpPr/>
          <p:nvPr/>
        </p:nvSpPr>
        <p:spPr>
          <a:xfrm>
            <a:off x="289224" y="45925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弹性盒模型基本结构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6F5B33-DCD0-4922-B744-F82E41FCC426}"/>
              </a:ext>
            </a:extLst>
          </p:cNvPr>
          <p:cNvSpPr/>
          <p:nvPr/>
        </p:nvSpPr>
        <p:spPr>
          <a:xfrm>
            <a:off x="289224" y="1622709"/>
            <a:ext cx="6854526" cy="3419190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F616B4-C922-4D64-AB80-1BE700F5D42D}"/>
              </a:ext>
            </a:extLst>
          </p:cNvPr>
          <p:cNvSpPr/>
          <p:nvPr/>
        </p:nvSpPr>
        <p:spPr>
          <a:xfrm>
            <a:off x="462582" y="1814654"/>
            <a:ext cx="2062239" cy="3035300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65E750A-4BF1-4C8B-8A6C-9D7FFB84D01E}"/>
              </a:ext>
            </a:extLst>
          </p:cNvPr>
          <p:cNvCxnSpPr>
            <a:cxnSpLocks/>
          </p:cNvCxnSpPr>
          <p:nvPr/>
        </p:nvCxnSpPr>
        <p:spPr>
          <a:xfrm flipV="1">
            <a:off x="6400800" y="1892300"/>
            <a:ext cx="1866900" cy="31750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9AD354B-C485-4857-9DA7-6D7C85A7C364}"/>
              </a:ext>
            </a:extLst>
          </p:cNvPr>
          <p:cNvSpPr/>
          <p:nvPr/>
        </p:nvSpPr>
        <p:spPr>
          <a:xfrm>
            <a:off x="8382364" y="1707634"/>
            <a:ext cx="3212736" cy="830997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父元素或容器：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cs typeface="Segoe UI Semilight" panose="020B0402040204020203" pitchFamily="34" charset="0"/>
            </a:endParaRPr>
          </a:p>
          <a:p>
            <a:r>
              <a:rPr lang="en-US" altLang="zh-CN" sz="2400" dirty="0"/>
              <a:t>flex container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8039EC-3721-4BA7-9483-AAE00A5D61D5}"/>
              </a:ext>
            </a:extLst>
          </p:cNvPr>
          <p:cNvSpPr/>
          <p:nvPr/>
        </p:nvSpPr>
        <p:spPr>
          <a:xfrm>
            <a:off x="8267700" y="4696767"/>
            <a:ext cx="3212736" cy="830997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子元素或项目：</a:t>
            </a:r>
            <a:r>
              <a:rPr lang="en-US" altLang="zh-CN" sz="2400" dirty="0"/>
              <a:t>flex items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DAC3B2-574E-4165-A4CC-7797F5980155}"/>
              </a:ext>
            </a:extLst>
          </p:cNvPr>
          <p:cNvSpPr/>
          <p:nvPr/>
        </p:nvSpPr>
        <p:spPr>
          <a:xfrm>
            <a:off x="2671037" y="1814654"/>
            <a:ext cx="2062239" cy="3035300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>
                <a:solidFill>
                  <a:prstClr val="white"/>
                </a:solidFill>
                <a:latin typeface="Century Gothic"/>
              </a:rPr>
              <a:t>2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4522B1-F4A8-4AE4-BF8E-0C3A1D479136}"/>
              </a:ext>
            </a:extLst>
          </p:cNvPr>
          <p:cNvSpPr/>
          <p:nvPr/>
        </p:nvSpPr>
        <p:spPr>
          <a:xfrm>
            <a:off x="4907393" y="1814654"/>
            <a:ext cx="2062239" cy="3035300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>
                <a:solidFill>
                  <a:prstClr val="white"/>
                </a:solidFill>
                <a:latin typeface="Century Gothic"/>
              </a:rPr>
              <a:t>3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33D8F5F-4E81-4DCD-8EA5-511E411C0ABC}"/>
              </a:ext>
            </a:extLst>
          </p:cNvPr>
          <p:cNvCxnSpPr>
            <a:cxnSpLocks/>
          </p:cNvCxnSpPr>
          <p:nvPr/>
        </p:nvCxnSpPr>
        <p:spPr>
          <a:xfrm>
            <a:off x="6229350" y="4251960"/>
            <a:ext cx="1936750" cy="67564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65E040A-914B-FD45-93BB-7013CF6D2980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3CAE11-EDEE-2643-838B-950336158682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A00A484-BDB3-714F-BC24-3AD3700E089A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44">
            <a:extLst>
              <a:ext uri="{FF2B5EF4-FFF2-40B4-BE49-F238E27FC236}">
                <a16:creationId xmlns:a16="http://schemas.microsoft.com/office/drawing/2014/main" id="{997DEF7A-B4A2-2147-A509-E8C0B6B5E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flexbox</a:t>
            </a:r>
          </a:p>
        </p:txBody>
      </p:sp>
    </p:spTree>
    <p:extLst>
      <p:ext uri="{BB962C8B-B14F-4D97-AF65-F5344CB8AC3E}">
        <p14:creationId xmlns:p14="http://schemas.microsoft.com/office/powerpoint/2010/main" val="179935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D52943F-97E4-4E6F-B6F5-021B4124027E}"/>
              </a:ext>
            </a:extLst>
          </p:cNvPr>
          <p:cNvSpPr/>
          <p:nvPr/>
        </p:nvSpPr>
        <p:spPr>
          <a:xfrm>
            <a:off x="289224" y="45925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弹性盒模型结构详解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BC52EC-F8D6-4FC0-AFD4-4C57A597F2B0}"/>
              </a:ext>
            </a:extLst>
          </p:cNvPr>
          <p:cNvSpPr/>
          <p:nvPr/>
        </p:nvSpPr>
        <p:spPr>
          <a:xfrm>
            <a:off x="963593" y="899819"/>
            <a:ext cx="9693315" cy="4835241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BE711C-70FF-4721-9AC7-0B83AA92DF37}"/>
              </a:ext>
            </a:extLst>
          </p:cNvPr>
          <p:cNvSpPr/>
          <p:nvPr/>
        </p:nvSpPr>
        <p:spPr>
          <a:xfrm>
            <a:off x="1136952" y="1217495"/>
            <a:ext cx="2916312" cy="429236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6958A3-4E34-4657-B7BC-33350C9F58C8}"/>
              </a:ext>
            </a:extLst>
          </p:cNvPr>
          <p:cNvSpPr/>
          <p:nvPr/>
        </p:nvSpPr>
        <p:spPr>
          <a:xfrm>
            <a:off x="4352094" y="1217495"/>
            <a:ext cx="2916312" cy="429236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>
                <a:solidFill>
                  <a:prstClr val="white"/>
                </a:solidFill>
                <a:latin typeface="Century Gothic"/>
              </a:rPr>
              <a:t>2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A08DB-7F0F-42D6-AC7C-A6A409A600A7}"/>
              </a:ext>
            </a:extLst>
          </p:cNvPr>
          <p:cNvSpPr/>
          <p:nvPr/>
        </p:nvSpPr>
        <p:spPr>
          <a:xfrm>
            <a:off x="7441765" y="1217495"/>
            <a:ext cx="2916312" cy="429236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>
                <a:solidFill>
                  <a:prstClr val="white"/>
                </a:solidFill>
                <a:latin typeface="Century Gothic"/>
              </a:rPr>
              <a:t>3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3C41C5-42B5-4226-8A86-FFC4D7ECE6F5}"/>
              </a:ext>
            </a:extLst>
          </p:cNvPr>
          <p:cNvSpPr/>
          <p:nvPr/>
        </p:nvSpPr>
        <p:spPr>
          <a:xfrm>
            <a:off x="4209745" y="1719749"/>
            <a:ext cx="34596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Georgia" panose="02040502050405020303" pitchFamily="18" charset="0"/>
              </a:rPr>
              <a:t>主轴：</a:t>
            </a:r>
            <a:r>
              <a:rPr lang="en-US" altLang="zh-CN" sz="3200" b="1">
                <a:solidFill>
                  <a:schemeClr val="bg1"/>
                </a:solidFill>
                <a:latin typeface="Georgia" panose="02040502050405020303" pitchFamily="18" charset="0"/>
              </a:rPr>
              <a:t>main axis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CFB17D-1442-43FD-B086-89BB5C589300}"/>
              </a:ext>
            </a:extLst>
          </p:cNvPr>
          <p:cNvSpPr/>
          <p:nvPr/>
        </p:nvSpPr>
        <p:spPr>
          <a:xfrm>
            <a:off x="6486504" y="4135289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Georgia" panose="02040502050405020303" pitchFamily="18" charset="0"/>
              </a:rPr>
              <a:t>交叉轴：</a:t>
            </a:r>
            <a:r>
              <a:rPr lang="en-US" altLang="zh-CN" sz="3200" b="1">
                <a:solidFill>
                  <a:schemeClr val="bg1"/>
                </a:solidFill>
                <a:latin typeface="Georgia" panose="02040502050405020303" pitchFamily="18" charset="0"/>
              </a:rPr>
              <a:t>cross axis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BDF08E7-E9ED-4593-8AFB-AE9DEAF88A81}"/>
              </a:ext>
            </a:extLst>
          </p:cNvPr>
          <p:cNvSpPr/>
          <p:nvPr/>
        </p:nvSpPr>
        <p:spPr>
          <a:xfrm>
            <a:off x="875962" y="5889108"/>
            <a:ext cx="10100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+mj-ea"/>
                <a:ea typeface="+mj-ea"/>
              </a:rPr>
              <a:t>容器默认存在两根轴：水平的主轴（</a:t>
            </a:r>
            <a:r>
              <a:rPr lang="en-US" altLang="zh-CN" sz="2800" b="1">
                <a:latin typeface="+mj-ea"/>
                <a:ea typeface="+mj-ea"/>
              </a:rPr>
              <a:t>main axis</a:t>
            </a:r>
            <a:r>
              <a:rPr lang="zh-CN" altLang="en-US" sz="2800" b="1">
                <a:latin typeface="+mj-ea"/>
                <a:ea typeface="+mj-ea"/>
              </a:rPr>
              <a:t>）和垂直的交叉轴（</a:t>
            </a:r>
            <a:r>
              <a:rPr lang="en-US" altLang="zh-CN" sz="2800" b="1">
                <a:latin typeface="+mj-ea"/>
                <a:ea typeface="+mj-ea"/>
              </a:rPr>
              <a:t>cross axis</a:t>
            </a:r>
            <a:r>
              <a:rPr lang="zh-CN" altLang="en-US" sz="2800" b="1">
                <a:latin typeface="+mj-ea"/>
                <a:ea typeface="+mj-ea"/>
              </a:rPr>
              <a:t>）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01CC8C-0A5B-4F72-8FA2-5277722D61D0}"/>
              </a:ext>
            </a:extLst>
          </p:cNvPr>
          <p:cNvCxnSpPr>
            <a:cxnSpLocks/>
          </p:cNvCxnSpPr>
          <p:nvPr/>
        </p:nvCxnSpPr>
        <p:spPr>
          <a:xfrm>
            <a:off x="934236" y="2426665"/>
            <a:ext cx="97226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8B41AED-7A0E-49A8-B011-067BFC80A3A9}"/>
              </a:ext>
            </a:extLst>
          </p:cNvPr>
          <p:cNvCxnSpPr>
            <a:cxnSpLocks/>
          </p:cNvCxnSpPr>
          <p:nvPr/>
        </p:nvCxnSpPr>
        <p:spPr>
          <a:xfrm>
            <a:off x="9544050" y="899819"/>
            <a:ext cx="0" cy="4835241"/>
          </a:xfrm>
          <a:prstGeom prst="straightConnector1">
            <a:avLst/>
          </a:prstGeom>
          <a:ln w="5715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9190A39-2801-FB4C-97F9-280915D04675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B19A546-D581-E146-AF15-95F84BEA7D1B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9934044-B926-BA4E-859F-A348D1F0662A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44">
            <a:extLst>
              <a:ext uri="{FF2B5EF4-FFF2-40B4-BE49-F238E27FC236}">
                <a16:creationId xmlns:a16="http://schemas.microsoft.com/office/drawing/2014/main" id="{E5CE7025-3210-F84E-83C0-9059E3B8B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flexbox</a:t>
            </a:r>
          </a:p>
        </p:txBody>
      </p:sp>
    </p:spTree>
    <p:extLst>
      <p:ext uri="{BB962C8B-B14F-4D97-AF65-F5344CB8AC3E}">
        <p14:creationId xmlns:p14="http://schemas.microsoft.com/office/powerpoint/2010/main" val="204754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D52943F-97E4-4E6F-B6F5-021B4124027E}"/>
              </a:ext>
            </a:extLst>
          </p:cNvPr>
          <p:cNvSpPr/>
          <p:nvPr/>
        </p:nvSpPr>
        <p:spPr>
          <a:xfrm>
            <a:off x="289224" y="45925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弹性盒模型结构详解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BC52EC-F8D6-4FC0-AFD4-4C57A597F2B0}"/>
              </a:ext>
            </a:extLst>
          </p:cNvPr>
          <p:cNvSpPr/>
          <p:nvPr/>
        </p:nvSpPr>
        <p:spPr>
          <a:xfrm>
            <a:off x="963593" y="899819"/>
            <a:ext cx="9693315" cy="4835241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BE711C-70FF-4721-9AC7-0B83AA92DF37}"/>
              </a:ext>
            </a:extLst>
          </p:cNvPr>
          <p:cNvSpPr/>
          <p:nvPr/>
        </p:nvSpPr>
        <p:spPr>
          <a:xfrm>
            <a:off x="1136952" y="1217495"/>
            <a:ext cx="2916312" cy="429236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6958A3-4E34-4657-B7BC-33350C9F58C8}"/>
              </a:ext>
            </a:extLst>
          </p:cNvPr>
          <p:cNvSpPr/>
          <p:nvPr/>
        </p:nvSpPr>
        <p:spPr>
          <a:xfrm>
            <a:off x="4352094" y="1217495"/>
            <a:ext cx="2916312" cy="429236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>
                <a:solidFill>
                  <a:prstClr val="white"/>
                </a:solidFill>
                <a:latin typeface="Century Gothic"/>
              </a:rPr>
              <a:t>2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A08DB-7F0F-42D6-AC7C-A6A409A600A7}"/>
              </a:ext>
            </a:extLst>
          </p:cNvPr>
          <p:cNvSpPr/>
          <p:nvPr/>
        </p:nvSpPr>
        <p:spPr>
          <a:xfrm>
            <a:off x="7441765" y="1217495"/>
            <a:ext cx="2916312" cy="429236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>
                <a:solidFill>
                  <a:prstClr val="white"/>
                </a:solidFill>
                <a:latin typeface="Century Gothic"/>
              </a:rPr>
              <a:t>3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DACA15F-8C4C-4204-9878-84697DF19B4C}"/>
              </a:ext>
            </a:extLst>
          </p:cNvPr>
          <p:cNvCxnSpPr>
            <a:cxnSpLocks/>
          </p:cNvCxnSpPr>
          <p:nvPr/>
        </p:nvCxnSpPr>
        <p:spPr>
          <a:xfrm>
            <a:off x="934236" y="2012137"/>
            <a:ext cx="97226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83C41C5-42B5-4226-8A86-FFC4D7ECE6F5}"/>
              </a:ext>
            </a:extLst>
          </p:cNvPr>
          <p:cNvSpPr/>
          <p:nvPr/>
        </p:nvSpPr>
        <p:spPr>
          <a:xfrm>
            <a:off x="4209745" y="1719749"/>
            <a:ext cx="34596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Georgia" panose="02040502050405020303" pitchFamily="18" charset="0"/>
              </a:rPr>
              <a:t>主轴：</a:t>
            </a:r>
            <a:r>
              <a:rPr lang="en-US" altLang="zh-CN" sz="3200" b="1">
                <a:solidFill>
                  <a:schemeClr val="bg1"/>
                </a:solidFill>
                <a:latin typeface="Georgia" panose="02040502050405020303" pitchFamily="18" charset="0"/>
              </a:rPr>
              <a:t>main axis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0975558-C05F-4A95-8832-37AE736248AB}"/>
              </a:ext>
            </a:extLst>
          </p:cNvPr>
          <p:cNvCxnSpPr>
            <a:cxnSpLocks/>
          </p:cNvCxnSpPr>
          <p:nvPr/>
        </p:nvCxnSpPr>
        <p:spPr>
          <a:xfrm>
            <a:off x="9544050" y="899819"/>
            <a:ext cx="0" cy="4835241"/>
          </a:xfrm>
          <a:prstGeom prst="straightConnector1">
            <a:avLst/>
          </a:prstGeom>
          <a:ln w="5715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4CFB17D-1442-43FD-B086-89BB5C589300}"/>
              </a:ext>
            </a:extLst>
          </p:cNvPr>
          <p:cNvSpPr/>
          <p:nvPr/>
        </p:nvSpPr>
        <p:spPr>
          <a:xfrm>
            <a:off x="6486504" y="4135289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Georgia" panose="02040502050405020303" pitchFamily="18" charset="0"/>
              </a:rPr>
              <a:t>交叉轴：</a:t>
            </a:r>
            <a:r>
              <a:rPr lang="en-US" altLang="zh-CN" sz="3200" b="1">
                <a:solidFill>
                  <a:schemeClr val="bg1"/>
                </a:solidFill>
                <a:latin typeface="Georgia" panose="02040502050405020303" pitchFamily="18" charset="0"/>
              </a:rPr>
              <a:t>cross axis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BDF08E7-E9ED-4593-8AFB-AE9DEAF88A81}"/>
              </a:ext>
            </a:extLst>
          </p:cNvPr>
          <p:cNvSpPr/>
          <p:nvPr/>
        </p:nvSpPr>
        <p:spPr>
          <a:xfrm>
            <a:off x="664515" y="5780351"/>
            <a:ext cx="10100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+mj-ea"/>
                <a:ea typeface="+mj-ea"/>
              </a:rPr>
              <a:t>主轴的开始位置与边框的交叉点叫做</a:t>
            </a:r>
            <a:r>
              <a:rPr lang="en-US" altLang="zh-CN" sz="2800" b="1">
                <a:latin typeface="+mj-ea"/>
                <a:ea typeface="+mj-ea"/>
              </a:rPr>
              <a:t>main start</a:t>
            </a:r>
            <a:r>
              <a:rPr lang="zh-CN" altLang="en-US" sz="2800" b="1">
                <a:latin typeface="+mj-ea"/>
                <a:ea typeface="+mj-ea"/>
              </a:rPr>
              <a:t>，结束位置叫做</a:t>
            </a:r>
            <a:r>
              <a:rPr lang="en-US" altLang="zh-CN" sz="2800" b="1">
                <a:latin typeface="+mj-ea"/>
                <a:ea typeface="+mj-ea"/>
              </a:rPr>
              <a:t>main end</a:t>
            </a:r>
            <a:r>
              <a:rPr lang="zh-CN" altLang="en-US" sz="2800" b="1">
                <a:latin typeface="+mj-ea"/>
                <a:ea typeface="+mj-ea"/>
              </a:rPr>
              <a:t>；纵轴同理；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F72A6C1-44E0-414D-ADE9-B83ED5D3D235}"/>
              </a:ext>
            </a:extLst>
          </p:cNvPr>
          <p:cNvSpPr/>
          <p:nvPr/>
        </p:nvSpPr>
        <p:spPr>
          <a:xfrm>
            <a:off x="731520" y="1768559"/>
            <a:ext cx="405432" cy="48715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59DBBF7-563A-4C5A-ABF8-9B92AB06A38F}"/>
              </a:ext>
            </a:extLst>
          </p:cNvPr>
          <p:cNvCxnSpPr>
            <a:cxnSpLocks/>
            <a:stCxn id="21" idx="0"/>
            <a:endCxn id="19" idx="4"/>
          </p:cNvCxnSpPr>
          <p:nvPr/>
        </p:nvCxnSpPr>
        <p:spPr>
          <a:xfrm flipV="1">
            <a:off x="444491" y="2255713"/>
            <a:ext cx="489745" cy="12918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309E8719-A7E2-43F6-AB94-DE2E73E64950}"/>
              </a:ext>
            </a:extLst>
          </p:cNvPr>
          <p:cNvSpPr/>
          <p:nvPr/>
        </p:nvSpPr>
        <p:spPr>
          <a:xfrm>
            <a:off x="98747" y="3547548"/>
            <a:ext cx="691487" cy="646331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Main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start</a:t>
            </a:r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01E5DA4-5258-4473-ACF1-05D2C7FCF2B5}"/>
              </a:ext>
            </a:extLst>
          </p:cNvPr>
          <p:cNvSpPr/>
          <p:nvPr/>
        </p:nvSpPr>
        <p:spPr>
          <a:xfrm>
            <a:off x="10418528" y="1768559"/>
            <a:ext cx="405432" cy="48715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0EC4CA0-0A0E-4510-A3B1-643E947FD295}"/>
              </a:ext>
            </a:extLst>
          </p:cNvPr>
          <p:cNvCxnSpPr>
            <a:cxnSpLocks/>
            <a:stCxn id="26" idx="0"/>
            <a:endCxn id="23" idx="5"/>
          </p:cNvCxnSpPr>
          <p:nvPr/>
        </p:nvCxnSpPr>
        <p:spPr>
          <a:xfrm flipH="1" flipV="1">
            <a:off x="10764586" y="2184371"/>
            <a:ext cx="561233" cy="1040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DD9CABE6-3F6C-4E72-897E-34A0EFF82B50}"/>
              </a:ext>
            </a:extLst>
          </p:cNvPr>
          <p:cNvSpPr/>
          <p:nvPr/>
        </p:nvSpPr>
        <p:spPr>
          <a:xfrm>
            <a:off x="10980075" y="3224382"/>
            <a:ext cx="691487" cy="646331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Main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end</a:t>
            </a:r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8C77945-D5CB-4467-A04E-2285FF9DB4C4}"/>
              </a:ext>
            </a:extLst>
          </p:cNvPr>
          <p:cNvSpPr/>
          <p:nvPr/>
        </p:nvSpPr>
        <p:spPr>
          <a:xfrm>
            <a:off x="11300592" y="933372"/>
            <a:ext cx="691487" cy="646331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crossstart</a:t>
            </a:r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188AE29-96B3-416A-A99D-32360E276ECB}"/>
              </a:ext>
            </a:extLst>
          </p:cNvPr>
          <p:cNvSpPr/>
          <p:nvPr/>
        </p:nvSpPr>
        <p:spPr>
          <a:xfrm>
            <a:off x="9341334" y="817123"/>
            <a:ext cx="405432" cy="365365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710C0E7-F85E-4449-B60F-A9BE88489D75}"/>
              </a:ext>
            </a:extLst>
          </p:cNvPr>
          <p:cNvCxnSpPr>
            <a:cxnSpLocks/>
            <a:stCxn id="28" idx="1"/>
            <a:endCxn id="29" idx="6"/>
          </p:cNvCxnSpPr>
          <p:nvPr/>
        </p:nvCxnSpPr>
        <p:spPr>
          <a:xfrm flipH="1" flipV="1">
            <a:off x="9746766" y="999806"/>
            <a:ext cx="1553826" cy="256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8D163F87-7A23-4FBF-9951-66916B170B91}"/>
              </a:ext>
            </a:extLst>
          </p:cNvPr>
          <p:cNvSpPr/>
          <p:nvPr/>
        </p:nvSpPr>
        <p:spPr>
          <a:xfrm>
            <a:off x="9341334" y="5539391"/>
            <a:ext cx="405432" cy="365365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6E3FE7-C149-476F-84F9-A37063001AAF}"/>
              </a:ext>
            </a:extLst>
          </p:cNvPr>
          <p:cNvSpPr/>
          <p:nvPr/>
        </p:nvSpPr>
        <p:spPr>
          <a:xfrm>
            <a:off x="11196260" y="5210516"/>
            <a:ext cx="691487" cy="646331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crossend</a:t>
            </a:r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D40E074-A149-4C3D-8E85-34DF84CE11D9}"/>
              </a:ext>
            </a:extLst>
          </p:cNvPr>
          <p:cNvCxnSpPr>
            <a:cxnSpLocks/>
            <a:stCxn id="35" idx="1"/>
            <a:endCxn id="34" idx="6"/>
          </p:cNvCxnSpPr>
          <p:nvPr/>
        </p:nvCxnSpPr>
        <p:spPr>
          <a:xfrm flipH="1">
            <a:off x="9746766" y="5533682"/>
            <a:ext cx="1449494" cy="1883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92F385F-3E87-BF47-B9D1-5006C7B9E07B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3D2A537-9046-E749-917C-0AEB6E3CF0A0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68A4AC2-26C9-AE43-B581-EBC9D2682CEC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矩形 44">
            <a:extLst>
              <a:ext uri="{FF2B5EF4-FFF2-40B4-BE49-F238E27FC236}">
                <a16:creationId xmlns:a16="http://schemas.microsoft.com/office/drawing/2014/main" id="{9120519C-FDFB-1A46-ABF8-AEB78E99B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flexbox</a:t>
            </a:r>
          </a:p>
        </p:txBody>
      </p:sp>
    </p:spTree>
    <p:extLst>
      <p:ext uri="{BB962C8B-B14F-4D97-AF65-F5344CB8AC3E}">
        <p14:creationId xmlns:p14="http://schemas.microsoft.com/office/powerpoint/2010/main" val="53452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FBC52EC-F8D6-4FC0-AFD4-4C57A597F2B0}"/>
              </a:ext>
            </a:extLst>
          </p:cNvPr>
          <p:cNvSpPr/>
          <p:nvPr/>
        </p:nvSpPr>
        <p:spPr>
          <a:xfrm>
            <a:off x="963593" y="899819"/>
            <a:ext cx="9693315" cy="4835241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BE711C-70FF-4721-9AC7-0B83AA92DF37}"/>
              </a:ext>
            </a:extLst>
          </p:cNvPr>
          <p:cNvSpPr/>
          <p:nvPr/>
        </p:nvSpPr>
        <p:spPr>
          <a:xfrm>
            <a:off x="1136952" y="1217495"/>
            <a:ext cx="2916312" cy="429236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6958A3-4E34-4657-B7BC-33350C9F58C8}"/>
              </a:ext>
            </a:extLst>
          </p:cNvPr>
          <p:cNvSpPr/>
          <p:nvPr/>
        </p:nvSpPr>
        <p:spPr>
          <a:xfrm>
            <a:off x="4352094" y="1217495"/>
            <a:ext cx="2916312" cy="429236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>
                <a:solidFill>
                  <a:prstClr val="white"/>
                </a:solidFill>
                <a:latin typeface="Century Gothic"/>
              </a:rPr>
              <a:t>2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A08DB-7F0F-42D6-AC7C-A6A409A600A7}"/>
              </a:ext>
            </a:extLst>
          </p:cNvPr>
          <p:cNvSpPr/>
          <p:nvPr/>
        </p:nvSpPr>
        <p:spPr>
          <a:xfrm>
            <a:off x="7441765" y="1217495"/>
            <a:ext cx="2916312" cy="429236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>
                <a:solidFill>
                  <a:prstClr val="white"/>
                </a:solidFill>
                <a:latin typeface="Century Gothic"/>
              </a:rPr>
              <a:t>3</a:t>
            </a:r>
            <a:endParaRPr kumimoji="0" lang="zh-CN" altLang="en-US" sz="4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3C41C5-42B5-4226-8A86-FFC4D7ECE6F5}"/>
              </a:ext>
            </a:extLst>
          </p:cNvPr>
          <p:cNvSpPr/>
          <p:nvPr/>
        </p:nvSpPr>
        <p:spPr>
          <a:xfrm>
            <a:off x="4209745" y="1719749"/>
            <a:ext cx="34596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Georgia" panose="02040502050405020303" pitchFamily="18" charset="0"/>
              </a:rPr>
              <a:t>主轴：</a:t>
            </a:r>
            <a:r>
              <a:rPr lang="en-US" altLang="zh-CN" sz="3200" b="1">
                <a:solidFill>
                  <a:schemeClr val="bg1"/>
                </a:solidFill>
                <a:latin typeface="Georgia" panose="02040502050405020303" pitchFamily="18" charset="0"/>
              </a:rPr>
              <a:t>main axis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CFB17D-1442-43FD-B086-89BB5C589300}"/>
              </a:ext>
            </a:extLst>
          </p:cNvPr>
          <p:cNvSpPr/>
          <p:nvPr/>
        </p:nvSpPr>
        <p:spPr>
          <a:xfrm>
            <a:off x="6486504" y="4135289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Georgia" panose="02040502050405020303" pitchFamily="18" charset="0"/>
              </a:rPr>
              <a:t>交叉轴：</a:t>
            </a:r>
            <a:r>
              <a:rPr lang="en-US" altLang="zh-CN" sz="3200" b="1">
                <a:solidFill>
                  <a:schemeClr val="bg1"/>
                </a:solidFill>
                <a:latin typeface="Georgia" panose="02040502050405020303" pitchFamily="18" charset="0"/>
              </a:rPr>
              <a:t>cross axis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BDF08E7-E9ED-4593-8AFB-AE9DEAF88A81}"/>
              </a:ext>
            </a:extLst>
          </p:cNvPr>
          <p:cNvSpPr/>
          <p:nvPr/>
        </p:nvSpPr>
        <p:spPr>
          <a:xfrm>
            <a:off x="596348" y="5843542"/>
            <a:ext cx="10100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+mj-ea"/>
                <a:ea typeface="+mj-ea"/>
              </a:rPr>
              <a:t>项目默认沿主轴排列。单个项目占据的主轴空间叫做</a:t>
            </a:r>
            <a:r>
              <a:rPr lang="en-US" altLang="zh-CN" sz="2800" b="1">
                <a:latin typeface="+mj-ea"/>
                <a:ea typeface="+mj-ea"/>
              </a:rPr>
              <a:t>main size</a:t>
            </a:r>
            <a:r>
              <a:rPr lang="zh-CN" altLang="en-US" sz="2800" b="1">
                <a:latin typeface="+mj-ea"/>
                <a:ea typeface="+mj-ea"/>
              </a:rPr>
              <a:t>，占据的交叉轴空间叫做</a:t>
            </a:r>
            <a:r>
              <a:rPr lang="en-US" altLang="zh-CN" sz="2800" b="1">
                <a:latin typeface="+mj-ea"/>
                <a:ea typeface="+mj-ea"/>
              </a:rPr>
              <a:t>cross size</a:t>
            </a:r>
            <a:r>
              <a:rPr lang="zh-CN" altLang="en-US" sz="2800" b="1">
                <a:latin typeface="+mj-ea"/>
                <a:ea typeface="+mj-ea"/>
              </a:rPr>
              <a:t>。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F72A6C1-44E0-414D-ADE9-B83ED5D3D235}"/>
              </a:ext>
            </a:extLst>
          </p:cNvPr>
          <p:cNvSpPr/>
          <p:nvPr/>
        </p:nvSpPr>
        <p:spPr>
          <a:xfrm>
            <a:off x="731520" y="1768559"/>
            <a:ext cx="405432" cy="48715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59DBBF7-563A-4C5A-ABF8-9B92AB06A38F}"/>
              </a:ext>
            </a:extLst>
          </p:cNvPr>
          <p:cNvCxnSpPr>
            <a:cxnSpLocks/>
            <a:stCxn id="21" idx="0"/>
            <a:endCxn id="19" idx="4"/>
          </p:cNvCxnSpPr>
          <p:nvPr/>
        </p:nvCxnSpPr>
        <p:spPr>
          <a:xfrm flipV="1">
            <a:off x="444491" y="2255713"/>
            <a:ext cx="489745" cy="12918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309E8719-A7E2-43F6-AB94-DE2E73E64950}"/>
              </a:ext>
            </a:extLst>
          </p:cNvPr>
          <p:cNvSpPr/>
          <p:nvPr/>
        </p:nvSpPr>
        <p:spPr>
          <a:xfrm>
            <a:off x="98747" y="3547548"/>
            <a:ext cx="691487" cy="646331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Main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start</a:t>
            </a:r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01E5DA4-5258-4473-ACF1-05D2C7FCF2B5}"/>
              </a:ext>
            </a:extLst>
          </p:cNvPr>
          <p:cNvSpPr/>
          <p:nvPr/>
        </p:nvSpPr>
        <p:spPr>
          <a:xfrm>
            <a:off x="10418528" y="1768559"/>
            <a:ext cx="405432" cy="48715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0EC4CA0-0A0E-4510-A3B1-643E947FD295}"/>
              </a:ext>
            </a:extLst>
          </p:cNvPr>
          <p:cNvCxnSpPr>
            <a:cxnSpLocks/>
            <a:stCxn id="26" idx="0"/>
            <a:endCxn id="23" idx="5"/>
          </p:cNvCxnSpPr>
          <p:nvPr/>
        </p:nvCxnSpPr>
        <p:spPr>
          <a:xfrm flipH="1" flipV="1">
            <a:off x="10764586" y="2184371"/>
            <a:ext cx="561233" cy="1040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DD9CABE6-3F6C-4E72-897E-34A0EFF82B50}"/>
              </a:ext>
            </a:extLst>
          </p:cNvPr>
          <p:cNvSpPr/>
          <p:nvPr/>
        </p:nvSpPr>
        <p:spPr>
          <a:xfrm>
            <a:off x="10980075" y="3224382"/>
            <a:ext cx="691487" cy="646331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Main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end</a:t>
            </a:r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8C77945-D5CB-4467-A04E-2285FF9DB4C4}"/>
              </a:ext>
            </a:extLst>
          </p:cNvPr>
          <p:cNvSpPr/>
          <p:nvPr/>
        </p:nvSpPr>
        <p:spPr>
          <a:xfrm>
            <a:off x="11300592" y="933372"/>
            <a:ext cx="691487" cy="646331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crossstart</a:t>
            </a:r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E188AE29-96B3-416A-A99D-32360E276ECB}"/>
              </a:ext>
            </a:extLst>
          </p:cNvPr>
          <p:cNvSpPr/>
          <p:nvPr/>
        </p:nvSpPr>
        <p:spPr>
          <a:xfrm>
            <a:off x="9341334" y="817123"/>
            <a:ext cx="405432" cy="365365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710C0E7-F85E-4449-B60F-A9BE88489D75}"/>
              </a:ext>
            </a:extLst>
          </p:cNvPr>
          <p:cNvCxnSpPr>
            <a:cxnSpLocks/>
            <a:stCxn id="28" idx="1"/>
            <a:endCxn id="29" idx="6"/>
          </p:cNvCxnSpPr>
          <p:nvPr/>
        </p:nvCxnSpPr>
        <p:spPr>
          <a:xfrm flipH="1" flipV="1">
            <a:off x="9746766" y="999806"/>
            <a:ext cx="1553826" cy="256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8D163F87-7A23-4FBF-9951-66916B170B91}"/>
              </a:ext>
            </a:extLst>
          </p:cNvPr>
          <p:cNvSpPr/>
          <p:nvPr/>
        </p:nvSpPr>
        <p:spPr>
          <a:xfrm>
            <a:off x="9341334" y="5539391"/>
            <a:ext cx="405432" cy="365365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6E3FE7-C149-476F-84F9-A37063001AAF}"/>
              </a:ext>
            </a:extLst>
          </p:cNvPr>
          <p:cNvSpPr/>
          <p:nvPr/>
        </p:nvSpPr>
        <p:spPr>
          <a:xfrm>
            <a:off x="11196260" y="5210516"/>
            <a:ext cx="691487" cy="646331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crossend</a:t>
            </a:r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D40E074-A149-4C3D-8E85-34DF84CE11D9}"/>
              </a:ext>
            </a:extLst>
          </p:cNvPr>
          <p:cNvCxnSpPr>
            <a:cxnSpLocks/>
            <a:stCxn id="35" idx="1"/>
            <a:endCxn id="34" idx="6"/>
          </p:cNvCxnSpPr>
          <p:nvPr/>
        </p:nvCxnSpPr>
        <p:spPr>
          <a:xfrm flipH="1">
            <a:off x="9746766" y="5533682"/>
            <a:ext cx="1449494" cy="1883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A962A26-686C-45CF-AF4F-DF14ECDF4E24}"/>
              </a:ext>
            </a:extLst>
          </p:cNvPr>
          <p:cNvCxnSpPr>
            <a:cxnSpLocks/>
          </p:cNvCxnSpPr>
          <p:nvPr/>
        </p:nvCxnSpPr>
        <p:spPr>
          <a:xfrm>
            <a:off x="1083063" y="4862017"/>
            <a:ext cx="302490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B2A4759-30EF-4F16-9ECE-6C5C5F45BC32}"/>
              </a:ext>
            </a:extLst>
          </p:cNvPr>
          <p:cNvSpPr/>
          <p:nvPr/>
        </p:nvSpPr>
        <p:spPr>
          <a:xfrm>
            <a:off x="1988408" y="4535398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+mj-ea"/>
              </a:rPr>
              <a:t>main size</a:t>
            </a:r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602D77D-6F21-42ED-84EA-251185285298}"/>
              </a:ext>
            </a:extLst>
          </p:cNvPr>
          <p:cNvCxnSpPr>
            <a:cxnSpLocks/>
          </p:cNvCxnSpPr>
          <p:nvPr/>
        </p:nvCxnSpPr>
        <p:spPr>
          <a:xfrm>
            <a:off x="3719971" y="1217495"/>
            <a:ext cx="0" cy="4292364"/>
          </a:xfrm>
          <a:prstGeom prst="straightConnector1">
            <a:avLst/>
          </a:prstGeom>
          <a:ln w="57150">
            <a:solidFill>
              <a:schemeClr val="tx1"/>
            </a:solidFill>
            <a:prstDash val="lg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888EA598-A052-4227-A8A8-5C97D45B6933}"/>
              </a:ext>
            </a:extLst>
          </p:cNvPr>
          <p:cNvSpPr/>
          <p:nvPr/>
        </p:nvSpPr>
        <p:spPr>
          <a:xfrm>
            <a:off x="2453278" y="2583071"/>
            <a:ext cx="1284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latin typeface="+mj-ea"/>
              </a:rPr>
              <a:t>cross size</a:t>
            </a:r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BEC9F99-9DAE-4A75-932A-991DA21732A4}"/>
              </a:ext>
            </a:extLst>
          </p:cNvPr>
          <p:cNvCxnSpPr>
            <a:cxnSpLocks/>
          </p:cNvCxnSpPr>
          <p:nvPr/>
        </p:nvCxnSpPr>
        <p:spPr>
          <a:xfrm>
            <a:off x="934236" y="2012137"/>
            <a:ext cx="9722672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AF90249-3721-4555-944C-07CFC9688D8C}"/>
              </a:ext>
            </a:extLst>
          </p:cNvPr>
          <p:cNvCxnSpPr>
            <a:cxnSpLocks/>
          </p:cNvCxnSpPr>
          <p:nvPr/>
        </p:nvCxnSpPr>
        <p:spPr>
          <a:xfrm>
            <a:off x="9544050" y="899819"/>
            <a:ext cx="0" cy="4835241"/>
          </a:xfrm>
          <a:prstGeom prst="straightConnector1">
            <a:avLst/>
          </a:prstGeom>
          <a:ln w="5715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D8D8CBB-BB7C-9149-B15C-04B3B942F4B1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213B98F-E325-6C42-93B2-E1725911BFBB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C17F2AF-8006-394D-A287-F1F19A449ECF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51C92698-426D-E049-90A0-9884379A9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弹性盒模型结构详解</a:t>
            </a:r>
          </a:p>
        </p:txBody>
      </p:sp>
    </p:spTree>
    <p:extLst>
      <p:ext uri="{BB962C8B-B14F-4D97-AF65-F5344CB8AC3E}">
        <p14:creationId xmlns:p14="http://schemas.microsoft.com/office/powerpoint/2010/main" val="3529914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D52943F-97E4-4E6F-B6F5-021B4124027E}"/>
              </a:ext>
            </a:extLst>
          </p:cNvPr>
          <p:cNvSpPr/>
          <p:nvPr/>
        </p:nvSpPr>
        <p:spPr>
          <a:xfrm>
            <a:off x="289224" y="45925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弹性盒模型属性详解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C060705-CBEB-4F4F-BE54-914756667960}"/>
              </a:ext>
            </a:extLst>
          </p:cNvPr>
          <p:cNvSpPr txBox="1"/>
          <p:nvPr/>
        </p:nvSpPr>
        <p:spPr>
          <a:xfrm>
            <a:off x="1582272" y="2899563"/>
            <a:ext cx="873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E74F56"/>
                </a:solidFill>
                <a:latin typeface="+mj-ea"/>
                <a:ea typeface="+mj-ea"/>
              </a:rPr>
              <a:t>那么问题来了：</a:t>
            </a:r>
            <a:r>
              <a:rPr lang="zh-CN" altLang="en-US" sz="3600" b="1">
                <a:latin typeface="+mj-ea"/>
                <a:ea typeface="+mj-ea"/>
              </a:rPr>
              <a:t>弹性盒模型是怎么用的呢？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52DF87-D011-524E-A04E-24D2BB63F108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F604949-EC97-D14E-9ED1-4A80BE69C10D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01248CA-8299-9D42-AFD1-86C43B3BF302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AB0DB37-CB5F-DD44-8346-EF9965A18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弹性盒模型结构详解</a:t>
            </a:r>
          </a:p>
        </p:txBody>
      </p:sp>
    </p:spTree>
    <p:extLst>
      <p:ext uri="{BB962C8B-B14F-4D97-AF65-F5344CB8AC3E}">
        <p14:creationId xmlns:p14="http://schemas.microsoft.com/office/powerpoint/2010/main" val="408996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674664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弹性盒模型属性详解</a:t>
            </a:r>
          </a:p>
        </p:txBody>
      </p:sp>
    </p:spTree>
    <p:extLst>
      <p:ext uri="{BB962C8B-B14F-4D97-AF65-F5344CB8AC3E}">
        <p14:creationId xmlns:p14="http://schemas.microsoft.com/office/powerpoint/2010/main" val="245278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67EF234-CCC1-4D51-928B-540C3B0E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83" y="1737358"/>
            <a:ext cx="4038095" cy="409523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B24644C-CD37-452A-A88D-B9BE78153890}"/>
              </a:ext>
            </a:extLst>
          </p:cNvPr>
          <p:cNvSpPr txBox="1"/>
          <p:nvPr/>
        </p:nvSpPr>
        <p:spPr>
          <a:xfrm>
            <a:off x="5474055" y="2102307"/>
            <a:ext cx="5352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父元素：宽度：</a:t>
            </a:r>
            <a:r>
              <a:rPr lang="en-US" altLang="zh-CN" sz="2400" b="1"/>
              <a:t>400px;</a:t>
            </a:r>
            <a:r>
              <a:rPr lang="zh-CN" altLang="en-US" sz="2400" b="1"/>
              <a:t>高度：</a:t>
            </a:r>
            <a:r>
              <a:rPr lang="en-US" altLang="zh-CN" sz="2400" b="1"/>
              <a:t>400px</a:t>
            </a:r>
            <a:r>
              <a:rPr lang="zh-CN" altLang="en-US" sz="2400" b="1"/>
              <a:t>；</a:t>
            </a:r>
            <a:endParaRPr lang="en-US" altLang="zh-CN" sz="2400" b="1"/>
          </a:p>
          <a:p>
            <a:endParaRPr lang="en-US" altLang="zh-CN" sz="2400" b="1"/>
          </a:p>
          <a:p>
            <a:endParaRPr lang="en-US" altLang="zh-CN" sz="2400" b="1"/>
          </a:p>
          <a:p>
            <a:r>
              <a:rPr lang="zh-CN" altLang="en-US" sz="2400" b="1"/>
              <a:t>子元素：宽度：</a:t>
            </a:r>
            <a:r>
              <a:rPr lang="en-US" altLang="zh-CN" sz="2400" b="1"/>
              <a:t>100px</a:t>
            </a:r>
            <a:r>
              <a:rPr lang="zh-CN" altLang="en-US" sz="2400" b="1"/>
              <a:t>；高度：</a:t>
            </a:r>
            <a:r>
              <a:rPr lang="en-US" altLang="zh-CN" sz="2400" b="1"/>
              <a:t>100px</a:t>
            </a:r>
            <a:r>
              <a:rPr lang="zh-CN" altLang="en-US" sz="2400" b="1"/>
              <a:t>；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BF06A4-CD00-4BF8-BD5C-931E414A6BA1}"/>
              </a:ext>
            </a:extLst>
          </p:cNvPr>
          <p:cNvSpPr txBox="1"/>
          <p:nvPr/>
        </p:nvSpPr>
        <p:spPr>
          <a:xfrm>
            <a:off x="5557314" y="4309110"/>
            <a:ext cx="526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DA1F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普通流：块元素在父元素内从上到下，从左到右排列</a:t>
            </a:r>
            <a:r>
              <a:rPr lang="en-US" altLang="zh-CN" dirty="0"/>
              <a:t>,</a:t>
            </a:r>
            <a:r>
              <a:rPr lang="zh-CN" altLang="en-US" dirty="0"/>
              <a:t>一个块元素占一行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362CCB-D621-5547-AD3B-9271F1F05129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D73EE3A-9DE4-0249-91F4-0B09C4275E1A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457AE3-FA5E-384C-BB5E-2CE58ED16206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086F9050-18AF-744F-ACD8-71AB40902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普通流规则</a:t>
            </a:r>
          </a:p>
        </p:txBody>
      </p:sp>
    </p:spTree>
    <p:extLst>
      <p:ext uri="{BB962C8B-B14F-4D97-AF65-F5344CB8AC3E}">
        <p14:creationId xmlns:p14="http://schemas.microsoft.com/office/powerpoint/2010/main" val="256075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EC39B06D-8E3A-4DC3-BAD6-4B5589A2B4A1}"/>
              </a:ext>
            </a:extLst>
          </p:cNvPr>
          <p:cNvSpPr/>
          <p:nvPr/>
        </p:nvSpPr>
        <p:spPr>
          <a:xfrm>
            <a:off x="5608220" y="1853519"/>
            <a:ext cx="645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我们给父元素设置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display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flex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；使父元素变成弹性盒模型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24644C-CD37-452A-A88D-B9BE78153890}"/>
              </a:ext>
            </a:extLst>
          </p:cNvPr>
          <p:cNvSpPr txBox="1"/>
          <p:nvPr/>
        </p:nvSpPr>
        <p:spPr>
          <a:xfrm>
            <a:off x="5608220" y="2674620"/>
            <a:ext cx="5352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父元素：宽度：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400px;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高度：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400px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子元素：宽度：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100px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；高度：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100px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EBF06A4-CD00-4BF8-BD5C-931E414A6BA1}"/>
              </a:ext>
            </a:extLst>
          </p:cNvPr>
          <p:cNvSpPr txBox="1"/>
          <p:nvPr/>
        </p:nvSpPr>
        <p:spPr>
          <a:xfrm>
            <a:off x="5608220" y="4194266"/>
            <a:ext cx="6344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DA1F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弹性盒子：子元素沿着父元素的主轴排列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9D9842-D427-4666-A156-D20F1B3BC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91" y="1680208"/>
            <a:ext cx="4047619" cy="399047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70B6941-BE0D-D441-A513-214D95AE4C22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ED287F2-0B3E-D84B-91D2-DDC4FEF3BE37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F6BCE30-9166-504A-9CD6-D3AFD18FF609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6787C0F-9E6B-144D-BEF0-04900D4B4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弹性盒模型规则</a:t>
            </a:r>
          </a:p>
        </p:txBody>
      </p:sp>
    </p:spTree>
    <p:extLst>
      <p:ext uri="{BB962C8B-B14F-4D97-AF65-F5344CB8AC3E}">
        <p14:creationId xmlns:p14="http://schemas.microsoft.com/office/powerpoint/2010/main" val="31321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C8A1B0-C851-4DF4-8715-6F94B36E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09" y="1605105"/>
            <a:ext cx="4066667" cy="42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EA7FDA-D37E-45AE-A594-F4615D2B7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45" y="1605105"/>
            <a:ext cx="4133333" cy="4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69D4039-A669-4D69-8422-C66BE850A1F5}"/>
                  </a:ext>
                </a:extLst>
              </p:cNvPr>
              <p:cNvSpPr txBox="1"/>
              <p:nvPr/>
            </p:nvSpPr>
            <p:spPr>
              <a:xfrm>
                <a:off x="289224" y="5642545"/>
                <a:ext cx="11586378" cy="913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b="1">
                    <a:solidFill>
                      <a:srgbClr val="DA1F2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弹性盒子：默认情况下，当子元素的总宽度小于父元素时，按照自己设定的宽度显示；</a:t>
                </a:r>
                <a:endParaRPr lang="en-US" altLang="zh-CN" dirty="0"/>
              </a:p>
              <a:p>
                <a:r>
                  <a:rPr lang="zh-CN" altLang="en-US" dirty="0"/>
                  <a:t>当总宽度大于父元素时，按照比例显示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比例公式</a:t>
                </a:r>
                <a14:m>
                  <m:oMath xmlns:m="http://schemas.openxmlformats.org/officeDocument/2006/math">
                    <m:r>
                      <a:rPr lang="zh-CN" altLang="en-US" b="1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元素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实际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宽度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元素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设置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width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值</m:t>
                        </m:r>
                      </m:num>
                      <m:den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所有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子元素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宽度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之和</m:t>
                        </m:r>
                      </m:den>
                    </m:f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父元素宽度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69D4039-A669-4D69-8422-C66BE850A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24" y="5642545"/>
                <a:ext cx="11586378" cy="913905"/>
              </a:xfrm>
              <a:prstGeom prst="rect">
                <a:avLst/>
              </a:prstGeom>
              <a:blipFill>
                <a:blip r:embed="rId4"/>
                <a:stretch>
                  <a:fillRect l="-421" t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0D4D536B-B6D6-E04E-BBF7-459BEECE7F8C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4A6DDB5-133C-4F4F-8DB8-B788FA895D7F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40CEC49-3B3A-5B41-8123-78550920FD9E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AD60C22-4E68-7B48-A36B-F6D245E81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弹性盒模型子元素宽度设置</a:t>
            </a:r>
          </a:p>
        </p:txBody>
      </p:sp>
    </p:spTree>
    <p:extLst>
      <p:ext uri="{BB962C8B-B14F-4D97-AF65-F5344CB8AC3E}">
        <p14:creationId xmlns:p14="http://schemas.microsoft.com/office/powerpoint/2010/main" val="93470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任意多边形 569"/>
          <p:cNvSpPr/>
          <p:nvPr/>
        </p:nvSpPr>
        <p:spPr>
          <a:xfrm>
            <a:off x="0" y="270591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99" name="组合 617"/>
          <p:cNvGrpSpPr>
            <a:grpSpLocks/>
          </p:cNvGrpSpPr>
          <p:nvPr/>
        </p:nvGrpSpPr>
        <p:grpSpPr bwMode="auto">
          <a:xfrm>
            <a:off x="7941130" y="4285062"/>
            <a:ext cx="3776662" cy="1050925"/>
            <a:chOff x="8072356" y="1205108"/>
            <a:chExt cx="3492286" cy="986991"/>
          </a:xfrm>
        </p:grpSpPr>
        <p:sp>
          <p:nvSpPr>
            <p:cNvPr id="619" name="矩形 570"/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20" name="矩形 619"/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grpSp>
        <p:nvGrpSpPr>
          <p:cNvPr id="4100" name="组合 614"/>
          <p:cNvGrpSpPr>
            <a:grpSpLocks/>
          </p:cNvGrpSpPr>
          <p:nvPr/>
        </p:nvGrpSpPr>
        <p:grpSpPr bwMode="auto">
          <a:xfrm>
            <a:off x="7941130" y="2987613"/>
            <a:ext cx="3776662" cy="1050925"/>
            <a:chOff x="8072356" y="1205108"/>
            <a:chExt cx="3492286" cy="986991"/>
          </a:xfrm>
        </p:grpSpPr>
        <p:sp>
          <p:nvSpPr>
            <p:cNvPr id="616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17" name="矩形 616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8" name="矩形 7"/>
          <p:cNvSpPr/>
          <p:nvPr/>
        </p:nvSpPr>
        <p:spPr>
          <a:xfrm>
            <a:off x="5141913" y="2484438"/>
            <a:ext cx="730250" cy="1630362"/>
          </a:xfrm>
          <a:prstGeom prst="rect">
            <a:avLst/>
          </a:prstGeom>
          <a:solidFill>
            <a:srgbClr val="CF7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62538" y="2597150"/>
            <a:ext cx="731837" cy="1630363"/>
          </a:xfrm>
          <a:prstGeom prst="rect">
            <a:avLst/>
          </a:prstGeom>
          <a:solidFill>
            <a:srgbClr val="F9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3" name="文本框 371"/>
          <p:cNvSpPr txBox="1">
            <a:spLocks noChangeArrowheads="1"/>
          </p:cNvSpPr>
          <p:nvPr/>
        </p:nvSpPr>
        <p:spPr bwMode="auto">
          <a:xfrm>
            <a:off x="5027613" y="2816225"/>
            <a:ext cx="8001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4104" name="图片 5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47738"/>
            <a:ext cx="2136775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5" name="组合 573"/>
          <p:cNvGrpSpPr>
            <a:grpSpLocks/>
          </p:cNvGrpSpPr>
          <p:nvPr/>
        </p:nvGrpSpPr>
        <p:grpSpPr bwMode="auto">
          <a:xfrm>
            <a:off x="7955416" y="1689499"/>
            <a:ext cx="3776662" cy="1050925"/>
            <a:chOff x="8072356" y="1205108"/>
            <a:chExt cx="3492286" cy="986991"/>
          </a:xfrm>
        </p:grpSpPr>
        <p:sp>
          <p:nvSpPr>
            <p:cNvPr id="571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73" name="矩形 572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4106" name="文本框 587"/>
          <p:cNvSpPr txBox="1">
            <a:spLocks noChangeArrowheads="1"/>
          </p:cNvSpPr>
          <p:nvPr/>
        </p:nvSpPr>
        <p:spPr bwMode="auto">
          <a:xfrm>
            <a:off x="8019506" y="1833495"/>
            <a:ext cx="37753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为什么需要弹性盒模型</a:t>
            </a:r>
          </a:p>
        </p:txBody>
      </p:sp>
      <p:sp>
        <p:nvSpPr>
          <p:cNvPr id="4107" name="文本框 588"/>
          <p:cNvSpPr txBox="1">
            <a:spLocks noChangeArrowheads="1"/>
          </p:cNvSpPr>
          <p:nvPr/>
        </p:nvSpPr>
        <p:spPr bwMode="auto">
          <a:xfrm>
            <a:off x="8047494" y="3182165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弹性盒模型的轴概念</a:t>
            </a:r>
          </a:p>
        </p:txBody>
      </p:sp>
      <p:sp>
        <p:nvSpPr>
          <p:cNvPr id="4108" name="文本框 593"/>
          <p:cNvSpPr txBox="1">
            <a:spLocks noChangeArrowheads="1"/>
          </p:cNvSpPr>
          <p:nvPr/>
        </p:nvSpPr>
        <p:spPr bwMode="auto">
          <a:xfrm>
            <a:off x="8076065" y="4442660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弹性盒模型属性详解</a:t>
            </a:r>
          </a:p>
        </p:txBody>
      </p:sp>
      <p:sp>
        <p:nvSpPr>
          <p:cNvPr id="611" name="任意多边形 610"/>
          <p:cNvSpPr/>
          <p:nvPr/>
        </p:nvSpPr>
        <p:spPr>
          <a:xfrm>
            <a:off x="304800" y="234950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314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969D4039-A669-4D69-8422-C66BE850A1F5}"/>
              </a:ext>
            </a:extLst>
          </p:cNvPr>
          <p:cNvSpPr txBox="1"/>
          <p:nvPr/>
        </p:nvSpPr>
        <p:spPr>
          <a:xfrm>
            <a:off x="6847827" y="5320941"/>
            <a:ext cx="5344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DA1F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弹性盒子：默认情况下，弹性盒模型的子元素高度与父元素一致，但是默认宽度为</a:t>
            </a:r>
            <a:r>
              <a:rPr lang="en-US" altLang="zh-CN" b="1" dirty="0">
                <a:solidFill>
                  <a:srgbClr val="DA1F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b="1" dirty="0">
                <a:solidFill>
                  <a:srgbClr val="DA1F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（此处与普通的块级盒模型刚好相反）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4D536B-B6D6-E04E-BBF7-459BEECE7F8C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4A6DDB5-133C-4F4F-8DB8-B788FA895D7F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40CEC49-3B3A-5B41-8123-78550920FD9E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AD60C22-4E68-7B48-A36B-F6D245E81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弹性盒模型子元素高度设置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340179-E436-0F42-921C-81EEFE991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7" y="941398"/>
            <a:ext cx="6159369" cy="57367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A929EE-11E7-644C-BEED-D984FC6E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34" y="941398"/>
            <a:ext cx="4908551" cy="394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5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7F6E6FE-17D7-49D2-A2A4-71E0BD3B82BA}"/>
              </a:ext>
            </a:extLst>
          </p:cNvPr>
          <p:cNvSpPr txBox="1"/>
          <p:nvPr/>
        </p:nvSpPr>
        <p:spPr>
          <a:xfrm>
            <a:off x="668400" y="2134433"/>
            <a:ext cx="10054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父元素：设置</a:t>
            </a:r>
            <a:r>
              <a:rPr lang="en-US" altLang="zh-CN" sz="2400" b="1" dirty="0"/>
              <a:t>flex-direction:</a:t>
            </a:r>
            <a:r>
              <a:rPr lang="zh-CN" altLang="en-US" sz="2400" b="1" dirty="0"/>
              <a:t>决定主轴的方向（子元素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项目的排列方向）；</a:t>
            </a:r>
            <a:endParaRPr lang="en-US" altLang="zh-CN" sz="2400" b="1" dirty="0"/>
          </a:p>
          <a:p>
            <a:r>
              <a:rPr lang="en-US" altLang="zh-CN" sz="2400" b="1" dirty="0"/>
              <a:t>	</a:t>
            </a:r>
            <a:endParaRPr lang="zh-CN" altLang="en-US" sz="2400" b="1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F6070A4-C0C7-43AD-974C-B22701AF8210}"/>
              </a:ext>
            </a:extLst>
          </p:cNvPr>
          <p:cNvSpPr/>
          <p:nvPr/>
        </p:nvSpPr>
        <p:spPr>
          <a:xfrm>
            <a:off x="337697" y="3344550"/>
            <a:ext cx="2297430" cy="173989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7F78E7-27C2-49A8-B1DA-F937A1E5FA99}"/>
              </a:ext>
            </a:extLst>
          </p:cNvPr>
          <p:cNvSpPr/>
          <p:nvPr/>
        </p:nvSpPr>
        <p:spPr>
          <a:xfrm>
            <a:off x="432490" y="3945060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1</a:t>
            </a:r>
            <a:endParaRPr lang="zh-CN" altLang="en-US" sz="3600" b="1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6829EAA-E523-4610-B1F2-150BEB7B6592}"/>
              </a:ext>
            </a:extLst>
          </p:cNvPr>
          <p:cNvSpPr/>
          <p:nvPr/>
        </p:nvSpPr>
        <p:spPr>
          <a:xfrm>
            <a:off x="1202029" y="3945060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2</a:t>
            </a:r>
            <a:endParaRPr lang="zh-CN" altLang="en-US" sz="3600" b="1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98133EB-9BC8-455F-88A5-9D74F9C45E53}"/>
              </a:ext>
            </a:extLst>
          </p:cNvPr>
          <p:cNvSpPr/>
          <p:nvPr/>
        </p:nvSpPr>
        <p:spPr>
          <a:xfrm>
            <a:off x="1971568" y="3945060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3</a:t>
            </a:r>
            <a:endParaRPr lang="zh-CN" altLang="en-US" sz="3600" b="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49D90D-0AD1-4F66-AA85-AE171D66AFF9}"/>
              </a:ext>
            </a:extLst>
          </p:cNvPr>
          <p:cNvSpPr/>
          <p:nvPr/>
        </p:nvSpPr>
        <p:spPr>
          <a:xfrm>
            <a:off x="150334" y="5107024"/>
            <a:ext cx="2659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/>
              <a:t>1.row;</a:t>
            </a:r>
          </a:p>
          <a:p>
            <a:pPr algn="ctr"/>
            <a:r>
              <a:rPr lang="zh-CN" altLang="en-US" sz="2400" b="1"/>
              <a:t>主轴横向从左至右</a:t>
            </a:r>
            <a:endParaRPr lang="zh-CN" altLang="en-US" sz="240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BD1E83D-FE7F-48A6-A585-33D2D7E66ACD}"/>
              </a:ext>
            </a:extLst>
          </p:cNvPr>
          <p:cNvSpPr/>
          <p:nvPr/>
        </p:nvSpPr>
        <p:spPr>
          <a:xfrm>
            <a:off x="514350" y="4559042"/>
            <a:ext cx="1931670" cy="26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2C1373-2077-4C49-815F-D310242C4906}"/>
              </a:ext>
            </a:extLst>
          </p:cNvPr>
          <p:cNvSpPr/>
          <p:nvPr/>
        </p:nvSpPr>
        <p:spPr>
          <a:xfrm>
            <a:off x="3393583" y="3344550"/>
            <a:ext cx="2297430" cy="173989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49850F3-789B-4D92-8581-8A2E35CD84C3}"/>
              </a:ext>
            </a:extLst>
          </p:cNvPr>
          <p:cNvSpPr/>
          <p:nvPr/>
        </p:nvSpPr>
        <p:spPr>
          <a:xfrm>
            <a:off x="3488376" y="3945060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3</a:t>
            </a:r>
            <a:endParaRPr lang="zh-CN" altLang="en-US" sz="3600" b="1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2CCB62E-7095-4DFC-8728-EDDD6EEA064F}"/>
              </a:ext>
            </a:extLst>
          </p:cNvPr>
          <p:cNvSpPr/>
          <p:nvPr/>
        </p:nvSpPr>
        <p:spPr>
          <a:xfrm>
            <a:off x="4257915" y="3945060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2</a:t>
            </a:r>
            <a:endParaRPr lang="zh-CN" altLang="en-US" sz="3600" b="1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02690EE-0C2B-4338-AFD6-5447CF692537}"/>
              </a:ext>
            </a:extLst>
          </p:cNvPr>
          <p:cNvSpPr/>
          <p:nvPr/>
        </p:nvSpPr>
        <p:spPr>
          <a:xfrm>
            <a:off x="5027454" y="3945060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1</a:t>
            </a:r>
            <a:endParaRPr lang="zh-CN" altLang="en-US" sz="3600" b="1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B7591E-6152-4942-89CA-99759D666177}"/>
              </a:ext>
            </a:extLst>
          </p:cNvPr>
          <p:cNvSpPr/>
          <p:nvPr/>
        </p:nvSpPr>
        <p:spPr>
          <a:xfrm>
            <a:off x="3051529" y="5107024"/>
            <a:ext cx="29690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2.row-reverse;</a:t>
            </a:r>
          </a:p>
          <a:p>
            <a:pPr algn="ctr"/>
            <a:r>
              <a:rPr lang="zh-CN" altLang="en-US" sz="2400" b="1" dirty="0"/>
              <a:t>主轴横向，从右至左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E078CB5F-E5AD-447B-8292-DF87923CEB0C}"/>
              </a:ext>
            </a:extLst>
          </p:cNvPr>
          <p:cNvSpPr/>
          <p:nvPr/>
        </p:nvSpPr>
        <p:spPr>
          <a:xfrm rot="10800000">
            <a:off x="3570236" y="4559042"/>
            <a:ext cx="1931670" cy="26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AAC6301-B26F-4E9F-A7C9-0553AAE89F1C}"/>
              </a:ext>
            </a:extLst>
          </p:cNvPr>
          <p:cNvSpPr/>
          <p:nvPr/>
        </p:nvSpPr>
        <p:spPr>
          <a:xfrm>
            <a:off x="6383115" y="3346260"/>
            <a:ext cx="2297430" cy="173989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035B326-DE65-4205-8E56-E1638797D026}"/>
              </a:ext>
            </a:extLst>
          </p:cNvPr>
          <p:cNvSpPr/>
          <p:nvPr/>
        </p:nvSpPr>
        <p:spPr>
          <a:xfrm>
            <a:off x="7253349" y="4541063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3</a:t>
            </a:r>
            <a:endParaRPr lang="zh-CN" altLang="en-US" sz="3600" b="1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0E190D1-256E-451D-A01F-7877456DC7B4}"/>
              </a:ext>
            </a:extLst>
          </p:cNvPr>
          <p:cNvSpPr/>
          <p:nvPr/>
        </p:nvSpPr>
        <p:spPr>
          <a:xfrm>
            <a:off x="7251695" y="3970965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2</a:t>
            </a:r>
            <a:endParaRPr lang="zh-CN" altLang="en-US" sz="3600" b="1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2E1956E-83DC-47DE-A8E5-9225D6F55AED}"/>
              </a:ext>
            </a:extLst>
          </p:cNvPr>
          <p:cNvSpPr/>
          <p:nvPr/>
        </p:nvSpPr>
        <p:spPr>
          <a:xfrm>
            <a:off x="7247447" y="3408372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1</a:t>
            </a:r>
            <a:endParaRPr lang="zh-CN" altLang="en-US" sz="3600" b="1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4444A26F-8EA0-4284-B209-5E123A31DDC9}"/>
              </a:ext>
            </a:extLst>
          </p:cNvPr>
          <p:cNvSpPr/>
          <p:nvPr/>
        </p:nvSpPr>
        <p:spPr>
          <a:xfrm rot="5400000">
            <a:off x="7411589" y="4083279"/>
            <a:ext cx="1664756" cy="255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B324EF-E477-4AFD-98F8-5E791DEFB747}"/>
              </a:ext>
            </a:extLst>
          </p:cNvPr>
          <p:cNvSpPr/>
          <p:nvPr/>
        </p:nvSpPr>
        <p:spPr>
          <a:xfrm>
            <a:off x="6146895" y="5107024"/>
            <a:ext cx="29690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3.column;</a:t>
            </a:r>
          </a:p>
          <a:p>
            <a:pPr algn="ctr"/>
            <a:r>
              <a:rPr lang="zh-CN" altLang="en-US" sz="2400" b="1" dirty="0"/>
              <a:t>主轴纵向，从上至下</a:t>
            </a:r>
            <a:endParaRPr lang="zh-CN" altLang="en-US" sz="2400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B53C887-D676-4FA5-9F65-618FF4DF28A3}"/>
              </a:ext>
            </a:extLst>
          </p:cNvPr>
          <p:cNvSpPr/>
          <p:nvPr/>
        </p:nvSpPr>
        <p:spPr>
          <a:xfrm>
            <a:off x="9352198" y="3303698"/>
            <a:ext cx="2297430" cy="173989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6F5669D-DE30-40C2-89F6-2053C782E2C4}"/>
              </a:ext>
            </a:extLst>
          </p:cNvPr>
          <p:cNvSpPr/>
          <p:nvPr/>
        </p:nvSpPr>
        <p:spPr>
          <a:xfrm>
            <a:off x="10222432" y="4498501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1</a:t>
            </a:r>
            <a:endParaRPr lang="zh-CN" altLang="en-US" sz="3600" b="1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D2D9EDA-83FC-46BA-8825-CCCE65E0461F}"/>
              </a:ext>
            </a:extLst>
          </p:cNvPr>
          <p:cNvSpPr/>
          <p:nvPr/>
        </p:nvSpPr>
        <p:spPr>
          <a:xfrm>
            <a:off x="10220778" y="3928403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2</a:t>
            </a:r>
            <a:endParaRPr lang="zh-CN" altLang="en-US" sz="3600" b="1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17433D9-CE5D-46FC-9EB8-7B49EEE8152F}"/>
              </a:ext>
            </a:extLst>
          </p:cNvPr>
          <p:cNvSpPr/>
          <p:nvPr/>
        </p:nvSpPr>
        <p:spPr>
          <a:xfrm>
            <a:off x="10216530" y="3365810"/>
            <a:ext cx="56876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3</a:t>
            </a:r>
            <a:endParaRPr lang="zh-CN" altLang="en-US" sz="3600" b="1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892DD0D5-DE9F-4532-B372-C918CF8185C7}"/>
              </a:ext>
            </a:extLst>
          </p:cNvPr>
          <p:cNvSpPr/>
          <p:nvPr/>
        </p:nvSpPr>
        <p:spPr>
          <a:xfrm rot="16200000">
            <a:off x="10380672" y="4040717"/>
            <a:ext cx="1664756" cy="255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F80B2F-6B89-4DA0-A53D-06E051CF55A9}"/>
              </a:ext>
            </a:extLst>
          </p:cNvPr>
          <p:cNvSpPr/>
          <p:nvPr/>
        </p:nvSpPr>
        <p:spPr>
          <a:xfrm>
            <a:off x="9115978" y="5107024"/>
            <a:ext cx="29690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4.column-reverse;</a:t>
            </a:r>
          </a:p>
          <a:p>
            <a:pPr algn="ctr"/>
            <a:r>
              <a:rPr lang="zh-CN" altLang="en-US" sz="2400" b="1" dirty="0"/>
              <a:t>主轴纵向，从下至上</a:t>
            </a:r>
            <a:endParaRPr lang="zh-CN" altLang="en-US" sz="2400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99ED38E-B6A0-C544-A9C9-0ACE4BD3DA52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929734C-CB32-554F-B37B-4CEC698A24C5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A2CDC1E-CBD3-904B-908D-DCA205F2672D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4FA5C6A1-D15C-4E41-9A4E-A315B3636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弹性盒模型的主轴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纵轴方向</a:t>
            </a:r>
          </a:p>
        </p:txBody>
      </p:sp>
    </p:spTree>
    <p:extLst>
      <p:ext uri="{BB962C8B-B14F-4D97-AF65-F5344CB8AC3E}">
        <p14:creationId xmlns:p14="http://schemas.microsoft.com/office/powerpoint/2010/main" val="332889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7F6E6FE-17D7-49D2-A2A4-71E0BD3B82BA}"/>
              </a:ext>
            </a:extLst>
          </p:cNvPr>
          <p:cNvSpPr txBox="1"/>
          <p:nvPr/>
        </p:nvSpPr>
        <p:spPr>
          <a:xfrm>
            <a:off x="850113" y="1487610"/>
            <a:ext cx="10054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默认情况下，项目都排在一主轴线上。</a:t>
            </a:r>
            <a:endParaRPr lang="en-US" altLang="zh-CN" sz="2400" b="1" dirty="0"/>
          </a:p>
          <a:p>
            <a:r>
              <a:rPr lang="en-US" altLang="zh-CN" sz="2400" b="1" dirty="0"/>
              <a:t>flex-wrap</a:t>
            </a:r>
            <a:r>
              <a:rPr lang="zh-CN" altLang="en-US" sz="2400" b="1" dirty="0"/>
              <a:t>属性定义，如果一条轴线排不下，如何换行；</a:t>
            </a:r>
            <a:endParaRPr lang="en-US" altLang="zh-CN" sz="2400" b="1" dirty="0"/>
          </a:p>
          <a:p>
            <a:r>
              <a:rPr lang="en-US" altLang="zh-CN" sz="2400" b="1" dirty="0"/>
              <a:t>	</a:t>
            </a:r>
            <a:endParaRPr lang="zh-CN" altLang="en-US" sz="2400" b="1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D608A8F-AF5C-487F-A10B-2F06DDF75662}"/>
              </a:ext>
            </a:extLst>
          </p:cNvPr>
          <p:cNvSpPr/>
          <p:nvPr/>
        </p:nvSpPr>
        <p:spPr>
          <a:xfrm>
            <a:off x="480301" y="2730593"/>
            <a:ext cx="2297430" cy="173989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BB2050CC-209C-435E-88A0-536C576A1059}"/>
              </a:ext>
            </a:extLst>
          </p:cNvPr>
          <p:cNvSpPr/>
          <p:nvPr/>
        </p:nvSpPr>
        <p:spPr>
          <a:xfrm>
            <a:off x="656954" y="3945085"/>
            <a:ext cx="1931670" cy="26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FEB91FB-5E5F-46D9-9C06-80657154DA0F}"/>
              </a:ext>
            </a:extLst>
          </p:cNvPr>
          <p:cNvSpPr/>
          <p:nvPr/>
        </p:nvSpPr>
        <p:spPr>
          <a:xfrm>
            <a:off x="198685" y="4682472"/>
            <a:ext cx="29690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/>
              <a:t>1.</a:t>
            </a:r>
            <a:r>
              <a:rPr lang="zh-CN" altLang="en-US" sz="2400" b="1" dirty="0"/>
              <a:t>默认</a:t>
            </a:r>
            <a:r>
              <a:rPr lang="en-US" altLang="zh-CN" sz="2400" b="1" dirty="0"/>
              <a:t>;</a:t>
            </a:r>
          </a:p>
          <a:p>
            <a:pPr algn="ctr"/>
            <a:r>
              <a:rPr lang="zh-CN" altLang="en-US" sz="2400" b="1" dirty="0"/>
              <a:t>不换行，如果子元素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的总宽度大于父元素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子元素的宽度被重置</a:t>
            </a:r>
            <a:endParaRPr lang="zh-CN" altLang="en-US" sz="2400" dirty="0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9C94F385-28E1-47EE-A3F8-F32A84CD3199}"/>
              </a:ext>
            </a:extLst>
          </p:cNvPr>
          <p:cNvSpPr/>
          <p:nvPr/>
        </p:nvSpPr>
        <p:spPr>
          <a:xfrm>
            <a:off x="4626674" y="2730593"/>
            <a:ext cx="2297430" cy="173989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4689A029-852E-4A9F-A6FE-E894E8CE56E8}"/>
              </a:ext>
            </a:extLst>
          </p:cNvPr>
          <p:cNvSpPr/>
          <p:nvPr/>
        </p:nvSpPr>
        <p:spPr>
          <a:xfrm>
            <a:off x="4855573" y="4178310"/>
            <a:ext cx="1931670" cy="26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5CA57C6-9C2B-451B-A518-DF1EAC7E6FDD}"/>
              </a:ext>
            </a:extLst>
          </p:cNvPr>
          <p:cNvSpPr/>
          <p:nvPr/>
        </p:nvSpPr>
        <p:spPr>
          <a:xfrm>
            <a:off x="4100034" y="4640963"/>
            <a:ext cx="748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2.wrap;</a:t>
            </a:r>
          </a:p>
          <a:p>
            <a:r>
              <a:rPr lang="zh-CN" altLang="en-US" sz="2400" b="1" dirty="0"/>
              <a:t>换行，如果子元素的总宽度大于父元素，超出的子元素将到下一行显示，子元素宽度不会重置，如果子元素的总高度大于父元素，则元素会超出父元素边界</a:t>
            </a:r>
            <a:endParaRPr lang="zh-CN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4947B5C-B4ED-4125-9AD3-9114F7EA41A4}"/>
              </a:ext>
            </a:extLst>
          </p:cNvPr>
          <p:cNvSpPr/>
          <p:nvPr/>
        </p:nvSpPr>
        <p:spPr>
          <a:xfrm>
            <a:off x="484353" y="3301812"/>
            <a:ext cx="595511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1</a:t>
            </a:r>
            <a:endParaRPr lang="zh-CN" altLang="en-US" sz="3600" b="1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B85C545-672C-4D4A-B691-5B396AB20D94}"/>
              </a:ext>
            </a:extLst>
          </p:cNvPr>
          <p:cNvSpPr/>
          <p:nvPr/>
        </p:nvSpPr>
        <p:spPr>
          <a:xfrm>
            <a:off x="5508356" y="3061664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2</a:t>
            </a:r>
            <a:endParaRPr lang="zh-CN" altLang="en-US" sz="3600" b="1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8A5892E-EE93-429D-8227-C5FBA87E5197}"/>
              </a:ext>
            </a:extLst>
          </p:cNvPr>
          <p:cNvSpPr/>
          <p:nvPr/>
        </p:nvSpPr>
        <p:spPr>
          <a:xfrm>
            <a:off x="1075927" y="3307226"/>
            <a:ext cx="595511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2</a:t>
            </a:r>
            <a:endParaRPr lang="zh-CN" altLang="en-US" sz="3600" b="1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133C384-588B-49E2-BF54-8B1CFFB86839}"/>
              </a:ext>
            </a:extLst>
          </p:cNvPr>
          <p:cNvSpPr/>
          <p:nvPr/>
        </p:nvSpPr>
        <p:spPr>
          <a:xfrm>
            <a:off x="1670656" y="3305307"/>
            <a:ext cx="595511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3</a:t>
            </a:r>
            <a:endParaRPr lang="zh-CN" altLang="en-US" sz="3600" b="1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FAFAFA1-0645-4EF7-B9EE-FC234F1DD03C}"/>
              </a:ext>
            </a:extLst>
          </p:cNvPr>
          <p:cNvSpPr/>
          <p:nvPr/>
        </p:nvSpPr>
        <p:spPr>
          <a:xfrm>
            <a:off x="2197581" y="3301812"/>
            <a:ext cx="595511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4</a:t>
            </a:r>
            <a:endParaRPr lang="zh-CN" altLang="en-US" sz="3600" b="1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C0B0489-2A0C-4765-80A8-E422DC67A4C4}"/>
              </a:ext>
            </a:extLst>
          </p:cNvPr>
          <p:cNvSpPr/>
          <p:nvPr/>
        </p:nvSpPr>
        <p:spPr>
          <a:xfrm>
            <a:off x="4761199" y="3072487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1</a:t>
            </a:r>
            <a:endParaRPr lang="zh-CN" altLang="en-US" sz="3600" b="1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257093C-EA51-40E6-B6CB-E44B91356764}"/>
              </a:ext>
            </a:extLst>
          </p:cNvPr>
          <p:cNvSpPr/>
          <p:nvPr/>
        </p:nvSpPr>
        <p:spPr>
          <a:xfrm>
            <a:off x="6264815" y="3061664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3</a:t>
            </a:r>
            <a:endParaRPr lang="zh-CN" altLang="en-US" sz="3600" b="1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D1929CE-D02D-4E5D-AC8B-8C1A4FCAAEC0}"/>
              </a:ext>
            </a:extLst>
          </p:cNvPr>
          <p:cNvSpPr/>
          <p:nvPr/>
        </p:nvSpPr>
        <p:spPr>
          <a:xfrm>
            <a:off x="4772290" y="3669097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4</a:t>
            </a:r>
            <a:endParaRPr lang="zh-CN" altLang="en-US" sz="3600" b="1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A6CDFD2F-571F-4A52-8BB8-D047AD152E35}"/>
              </a:ext>
            </a:extLst>
          </p:cNvPr>
          <p:cNvSpPr/>
          <p:nvPr/>
        </p:nvSpPr>
        <p:spPr>
          <a:xfrm>
            <a:off x="8993626" y="2724771"/>
            <a:ext cx="2297430" cy="173989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BE6D0B77-9E1A-4075-856B-FA5FADF62530}"/>
              </a:ext>
            </a:extLst>
          </p:cNvPr>
          <p:cNvSpPr/>
          <p:nvPr/>
        </p:nvSpPr>
        <p:spPr>
          <a:xfrm>
            <a:off x="9300150" y="2787425"/>
            <a:ext cx="1931670" cy="26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D1381BD-68BD-4014-89A1-CD7D073718E0}"/>
              </a:ext>
            </a:extLst>
          </p:cNvPr>
          <p:cNvSpPr/>
          <p:nvPr/>
        </p:nvSpPr>
        <p:spPr>
          <a:xfrm>
            <a:off x="9883816" y="3061664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2</a:t>
            </a:r>
            <a:endParaRPr lang="zh-CN" altLang="en-US" sz="3600" b="1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76A0659-7902-4B79-BA29-EED0D82070C6}"/>
              </a:ext>
            </a:extLst>
          </p:cNvPr>
          <p:cNvSpPr/>
          <p:nvPr/>
        </p:nvSpPr>
        <p:spPr>
          <a:xfrm>
            <a:off x="9136659" y="3072487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1</a:t>
            </a:r>
            <a:endParaRPr lang="zh-CN" altLang="en-US" sz="3600" b="1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CC2A6D5-B52C-4031-AA3B-6DF7D22D21E3}"/>
              </a:ext>
            </a:extLst>
          </p:cNvPr>
          <p:cNvSpPr/>
          <p:nvPr/>
        </p:nvSpPr>
        <p:spPr>
          <a:xfrm>
            <a:off x="10640275" y="3061664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3</a:t>
            </a:r>
            <a:endParaRPr lang="zh-CN" altLang="en-US" sz="3600" b="1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A569372-7420-4C75-A4D0-72108F859B13}"/>
              </a:ext>
            </a:extLst>
          </p:cNvPr>
          <p:cNvSpPr/>
          <p:nvPr/>
        </p:nvSpPr>
        <p:spPr>
          <a:xfrm>
            <a:off x="9147750" y="3669097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4</a:t>
            </a:r>
            <a:endParaRPr lang="zh-CN" altLang="en-US" sz="3600" b="1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B863299-99A5-46AC-918B-4194E3F55627}"/>
              </a:ext>
            </a:extLst>
          </p:cNvPr>
          <p:cNvSpPr/>
          <p:nvPr/>
        </p:nvSpPr>
        <p:spPr>
          <a:xfrm>
            <a:off x="9897186" y="3682432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5</a:t>
            </a:r>
            <a:endParaRPr lang="zh-CN" altLang="en-US" sz="3600" b="1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FA39C10-E9AF-4F55-B156-A32CA37E321A}"/>
              </a:ext>
            </a:extLst>
          </p:cNvPr>
          <p:cNvSpPr/>
          <p:nvPr/>
        </p:nvSpPr>
        <p:spPr>
          <a:xfrm>
            <a:off x="10647503" y="3682432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6</a:t>
            </a:r>
            <a:endParaRPr lang="zh-CN" altLang="en-US" sz="3600" b="1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F7A1A01-E15B-471B-B221-D5D06EE131E8}"/>
              </a:ext>
            </a:extLst>
          </p:cNvPr>
          <p:cNvSpPr/>
          <p:nvPr/>
        </p:nvSpPr>
        <p:spPr>
          <a:xfrm>
            <a:off x="9147750" y="4288374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7</a:t>
            </a:r>
            <a:endParaRPr lang="zh-CN" altLang="en-US" sz="3600" b="1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189AAAE-6060-4CDD-8C0C-CC1FCA3F18B1}"/>
              </a:ext>
            </a:extLst>
          </p:cNvPr>
          <p:cNvSpPr/>
          <p:nvPr/>
        </p:nvSpPr>
        <p:spPr>
          <a:xfrm>
            <a:off x="9915326" y="4288374"/>
            <a:ext cx="626105" cy="538878"/>
          </a:xfrm>
          <a:prstGeom prst="rect">
            <a:avLst/>
          </a:prstGeom>
          <a:solidFill>
            <a:srgbClr val="EBC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/>
              <a:t>8</a:t>
            </a:r>
            <a:endParaRPr lang="zh-CN" altLang="en-US" sz="3600" b="1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2889879-CBC8-DB48-A03D-2C8EAACB5019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92B9EF6-FF2D-684A-A61C-82B32C7FD6E5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9609189-9D71-F94D-86F5-FAEF2FB2520C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727712C1-D500-CE42-8C42-38FA03AFD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弹性盒模型的子元素换行方法</a:t>
            </a:r>
          </a:p>
        </p:txBody>
      </p:sp>
    </p:spTree>
    <p:extLst>
      <p:ext uri="{BB962C8B-B14F-4D97-AF65-F5344CB8AC3E}">
        <p14:creationId xmlns:p14="http://schemas.microsoft.com/office/powerpoint/2010/main" val="2329824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ruanyifeng.com/blogimg/asset/2015/bg2015071010.png">
            <a:extLst>
              <a:ext uri="{FF2B5EF4-FFF2-40B4-BE49-F238E27FC236}">
                <a16:creationId xmlns:a16="http://schemas.microsoft.com/office/drawing/2014/main" id="{68CCD247-2244-46CB-9326-F8F9F46AC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9" y="2489637"/>
            <a:ext cx="3534410" cy="42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BA81387-308C-453B-8864-9D63D1B944B6}"/>
                  </a:ext>
                </a:extLst>
              </p:cNvPr>
              <p:cNvSpPr/>
              <p:nvPr/>
            </p:nvSpPr>
            <p:spPr>
              <a:xfrm>
                <a:off x="4300759" y="6013454"/>
                <a:ext cx="7847650" cy="1739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space-around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：每个项目两侧的间隔相等。所以，项目之间的间隔比项目与边框的间隔大一倍。</a:t>
                </a:r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子元素和父元素之间的间距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父元素</m:t>
                        </m:r>
                        <m:r>
                          <a:rPr lang="zh-CN" altLang="en-US" b="1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的</m:t>
                        </m:r>
                        <m:r>
                          <a:rPr lang="zh-CN" altLang="en-US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宽度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lang="zh-CN" altLang="en-US" b="1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子元素</m:t>
                        </m:r>
                        <m:r>
                          <a:rPr lang="zh-CN" altLang="en-US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宽度</m:t>
                        </m:r>
                        <m:r>
                          <a:rPr lang="zh-CN" altLang="en-US" b="1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之和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  <m:r>
                          <a:rPr lang="zh-CN" altLang="en-US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子元素</m:t>
                        </m:r>
                        <m:r>
                          <a:rPr lang="zh-CN" altLang="en-US" b="1" i="1" dirty="0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个数</m:t>
                        </m:r>
                      </m:den>
                    </m:f>
                  </m:oMath>
                </a14:m>
                <a:endParaRPr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 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子元素之间的间距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a:rPr lang="zh-CN" altLang="en-US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父元素的宽度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−</m:t>
                        </m:r>
                        <m:r>
                          <a:rPr lang="zh-CN" altLang="en-US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子元素宽度之和</m:t>
                        </m:r>
                      </m:num>
                      <m:den>
                        <m:r>
                          <a:rPr lang="zh-CN" altLang="en-US" b="1" i="1" dirty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子元素个数</m:t>
                        </m:r>
                      </m:den>
                    </m:f>
                  </m:oMath>
                </a14:m>
                <a:endPara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BA81387-308C-453B-8864-9D63D1B94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759" y="6013454"/>
                <a:ext cx="7847650" cy="1739066"/>
              </a:xfrm>
              <a:prstGeom prst="rect">
                <a:avLst/>
              </a:prstGeom>
              <a:blipFill>
                <a:blip r:embed="rId3"/>
                <a:stretch>
                  <a:fillRect l="-699" t="-1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A9D5B9DA-603B-4A24-B8CD-68973D5D8B46}"/>
              </a:ext>
            </a:extLst>
          </p:cNvPr>
          <p:cNvSpPr txBox="1"/>
          <p:nvPr/>
        </p:nvSpPr>
        <p:spPr>
          <a:xfrm>
            <a:off x="4201885" y="1547296"/>
            <a:ext cx="7990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默认情况下，项目都从主轴线的</a:t>
            </a:r>
            <a:r>
              <a:rPr lang="en-US" altLang="zh-CN" sz="2400" b="1" dirty="0" err="1"/>
              <a:t>mian</a:t>
            </a:r>
            <a:r>
              <a:rPr lang="en-US" altLang="zh-CN" sz="2400" b="1" dirty="0"/>
              <a:t> start</a:t>
            </a:r>
            <a:r>
              <a:rPr lang="zh-CN" altLang="en-US" sz="2400" b="1" dirty="0"/>
              <a:t>点开始排列在主轴线上。</a:t>
            </a:r>
            <a:endParaRPr lang="en-US" altLang="zh-CN" sz="2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7F2322-1156-493B-8A36-6D526E5C6DCA}"/>
              </a:ext>
            </a:extLst>
          </p:cNvPr>
          <p:cNvSpPr/>
          <p:nvPr/>
        </p:nvSpPr>
        <p:spPr>
          <a:xfrm>
            <a:off x="382633" y="1514172"/>
            <a:ext cx="3974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DA1F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justify-content</a:t>
            </a:r>
            <a:r>
              <a:rPr lang="zh-CN" altLang="en-US" sz="2800" b="1" dirty="0">
                <a:solidFill>
                  <a:srgbClr val="DA1F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属性：</a:t>
            </a:r>
            <a:endParaRPr lang="zh-CN" altLang="en-US" sz="2800" b="1" i="0" u="none" strike="noStrike" dirty="0">
              <a:solidFill>
                <a:srgbClr val="DA1F2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CB12208-8EDD-664F-A116-A68AC5E71705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784C870-5B04-2345-A8BE-36FEDD635B17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E6F3D38-A6AF-514F-8747-E67F4FD4BBA2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72DF01F9-F635-A444-A3CF-536491765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653256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弹性盒子内的元素主轴方向如何进行排布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BAF34F-0855-4549-B3C6-36A922142F2B}"/>
              </a:ext>
            </a:extLst>
          </p:cNvPr>
          <p:cNvSpPr/>
          <p:nvPr/>
        </p:nvSpPr>
        <p:spPr>
          <a:xfrm>
            <a:off x="4745606" y="3559542"/>
            <a:ext cx="335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flex-start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（默认值）：左对齐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0D9295-01F4-254B-8AE8-9AAF0BC55AE8}"/>
              </a:ext>
            </a:extLst>
          </p:cNvPr>
          <p:cNvSpPr/>
          <p:nvPr/>
        </p:nvSpPr>
        <p:spPr>
          <a:xfrm>
            <a:off x="4745606" y="2861806"/>
            <a:ext cx="2085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flex-end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：右对齐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6B2254-F18B-1E44-AC91-14CCC2B19CDE}"/>
              </a:ext>
            </a:extLst>
          </p:cNvPr>
          <p:cNvSpPr/>
          <p:nvPr/>
        </p:nvSpPr>
        <p:spPr>
          <a:xfrm>
            <a:off x="4415155" y="4431173"/>
            <a:ext cx="1680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center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居中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096797-0461-DA4C-BBF2-4A1738DB0B65}"/>
              </a:ext>
            </a:extLst>
          </p:cNvPr>
          <p:cNvSpPr/>
          <p:nvPr/>
        </p:nvSpPr>
        <p:spPr>
          <a:xfrm>
            <a:off x="4300759" y="5037408"/>
            <a:ext cx="24385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space-between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：两端对齐，项目之间的间隔都相等。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61A322-9C48-4B79-9D61-C5D805A6F513}"/>
                  </a:ext>
                </a:extLst>
              </p:cNvPr>
              <p:cNvSpPr txBox="1"/>
              <p:nvPr/>
            </p:nvSpPr>
            <p:spPr>
              <a:xfrm>
                <a:off x="6838149" y="5110123"/>
                <a:ext cx="4853893" cy="52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/>
                  <a:t>元素之间的间距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父元素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宽度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子元素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宽度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之和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子元素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个数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61A322-9C48-4B79-9D61-C5D805A6F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149" y="5110123"/>
                <a:ext cx="4853893" cy="529569"/>
              </a:xfrm>
              <a:prstGeom prst="rect">
                <a:avLst/>
              </a:prstGeom>
              <a:blipFill>
                <a:blip r:embed="rId4"/>
                <a:stretch>
                  <a:fillRect l="-3015" b="-5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448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7F6E6FE-17D7-49D2-A2A4-71E0BD3B82BA}"/>
              </a:ext>
            </a:extLst>
          </p:cNvPr>
          <p:cNvSpPr txBox="1"/>
          <p:nvPr/>
        </p:nvSpPr>
        <p:spPr>
          <a:xfrm>
            <a:off x="956183" y="1905352"/>
            <a:ext cx="10054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默认情况下，项目都从主轴线的</a:t>
            </a:r>
            <a:r>
              <a:rPr lang="en-US" altLang="zh-CN" sz="2400" b="1"/>
              <a:t>cross start</a:t>
            </a:r>
            <a:r>
              <a:rPr lang="zh-CN" altLang="en-US" sz="2400" b="1"/>
              <a:t>点开始排列在交叉轴线上。</a:t>
            </a:r>
            <a:endParaRPr lang="en-US" altLang="zh-CN" sz="2400" b="1"/>
          </a:p>
          <a:p>
            <a:r>
              <a:rPr lang="en-US" altLang="zh-CN" sz="2400" b="1"/>
              <a:t>	</a:t>
            </a:r>
            <a:endParaRPr lang="zh-CN" altLang="en-US" sz="24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A81387-308C-453B-8864-9D63D1B944B6}"/>
              </a:ext>
            </a:extLst>
          </p:cNvPr>
          <p:cNvSpPr/>
          <p:nvPr/>
        </p:nvSpPr>
        <p:spPr>
          <a:xfrm>
            <a:off x="5299710" y="369154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latin typeface="+mj-ea"/>
                <a:ea typeface="+mj-ea"/>
              </a:rPr>
              <a:t>flex-start</a:t>
            </a:r>
            <a:r>
              <a:rPr lang="zh-CN" altLang="en-US" sz="2000" b="1" dirty="0">
                <a:latin typeface="+mj-ea"/>
                <a:ea typeface="+mj-ea"/>
              </a:rPr>
              <a:t>：交叉轴的起点对齐。</a:t>
            </a:r>
          </a:p>
          <a:p>
            <a:r>
              <a:rPr lang="en-US" altLang="zh-CN" sz="2000" b="1" dirty="0">
                <a:latin typeface="+mj-ea"/>
                <a:ea typeface="+mj-ea"/>
              </a:rPr>
              <a:t>flex-end</a:t>
            </a:r>
            <a:r>
              <a:rPr lang="zh-CN" altLang="en-US" sz="2000" b="1" dirty="0">
                <a:latin typeface="+mj-ea"/>
                <a:ea typeface="+mj-ea"/>
              </a:rPr>
              <a:t>：交叉轴的终点对齐。</a:t>
            </a:r>
          </a:p>
          <a:p>
            <a:r>
              <a:rPr lang="en-US" altLang="zh-CN" sz="2000" b="1" dirty="0">
                <a:latin typeface="+mj-ea"/>
                <a:ea typeface="+mj-ea"/>
              </a:rPr>
              <a:t>center</a:t>
            </a:r>
            <a:r>
              <a:rPr lang="zh-CN" altLang="en-US" sz="2000" b="1" dirty="0">
                <a:latin typeface="+mj-ea"/>
                <a:ea typeface="+mj-ea"/>
              </a:rPr>
              <a:t>：交叉轴的中点对齐。</a:t>
            </a:r>
          </a:p>
          <a:p>
            <a:r>
              <a:rPr lang="en-US" altLang="zh-CN" sz="2000" b="1" dirty="0">
                <a:latin typeface="+mj-ea"/>
                <a:ea typeface="+mj-ea"/>
              </a:rPr>
              <a:t>baseline: </a:t>
            </a:r>
            <a:r>
              <a:rPr lang="zh-CN" altLang="en-US" sz="2000" b="1" dirty="0">
                <a:latin typeface="+mj-ea"/>
                <a:ea typeface="+mj-ea"/>
              </a:rPr>
              <a:t>项目的第一行文字的基线对齐。</a:t>
            </a:r>
          </a:p>
          <a:p>
            <a:r>
              <a:rPr lang="en-US" altLang="zh-CN" sz="2000" b="1" dirty="0">
                <a:latin typeface="+mj-ea"/>
                <a:ea typeface="+mj-ea"/>
              </a:rPr>
              <a:t>stretch</a:t>
            </a:r>
            <a:r>
              <a:rPr lang="zh-CN" altLang="en-US" sz="2000" b="1" dirty="0">
                <a:latin typeface="+mj-ea"/>
                <a:ea typeface="+mj-ea"/>
              </a:rPr>
              <a:t>（默认值）：如果项目未设置高度或设为</a:t>
            </a:r>
            <a:r>
              <a:rPr lang="en-US" altLang="zh-CN" sz="2000" b="1" dirty="0">
                <a:latin typeface="+mj-ea"/>
                <a:ea typeface="+mj-ea"/>
              </a:rPr>
              <a:t>auto</a:t>
            </a:r>
            <a:r>
              <a:rPr lang="zh-CN" altLang="en-US" sz="2000" b="1" dirty="0">
                <a:latin typeface="+mj-ea"/>
                <a:ea typeface="+mj-ea"/>
              </a:rPr>
              <a:t>，将占满整个容器的高度。</a:t>
            </a:r>
          </a:p>
        </p:txBody>
      </p:sp>
      <p:pic>
        <p:nvPicPr>
          <p:cNvPr id="4099" name="Picture 3" descr="http://www.ruanyifeng.com/blogimg/asset/2015/bg2015071011.png">
            <a:extLst>
              <a:ext uri="{FF2B5EF4-FFF2-40B4-BE49-F238E27FC236}">
                <a16:creationId xmlns:a16="http://schemas.microsoft.com/office/drawing/2014/main" id="{6E415E75-092F-4CA8-B61D-4DA826789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84" y="2411730"/>
            <a:ext cx="340936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601B698-21D3-422E-81DC-C26E8B7741C1}"/>
              </a:ext>
            </a:extLst>
          </p:cNvPr>
          <p:cNvSpPr/>
          <p:nvPr/>
        </p:nvSpPr>
        <p:spPr>
          <a:xfrm>
            <a:off x="5299710" y="3032345"/>
            <a:ext cx="3345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DA1F28"/>
                </a:solidFill>
                <a:latin typeface="Georgia" panose="02040502050405020303" pitchFamily="18" charset="0"/>
              </a:rPr>
              <a:t>align-items</a:t>
            </a:r>
            <a:r>
              <a:rPr lang="zh-CN" altLang="en-US" sz="2800" b="1">
                <a:solidFill>
                  <a:srgbClr val="DA1F28"/>
                </a:solidFill>
                <a:latin typeface="Georgia" panose="02040502050405020303" pitchFamily="18" charset="0"/>
              </a:rPr>
              <a:t>属性：</a:t>
            </a:r>
            <a:endParaRPr lang="zh-CN" altLang="en-US" sz="2800" b="1" i="0" u="none" strike="noStrike">
              <a:solidFill>
                <a:srgbClr val="DA1F28"/>
              </a:solidFill>
              <a:effectLst/>
              <a:latin typeface="Georgia" panose="02040502050405020303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6778BB-274B-C044-A4E7-A73CCFD38B53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41B1E5-6967-CE4C-8E45-BEDCD37A2649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3E4160C-A709-AA4E-B329-1089208D6FBE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0E9078FA-BF05-E842-8ECF-6A53E6CE8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7" y="425450"/>
            <a:ext cx="694621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弹性盒子内的元素交叉轴方向如何进行排布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176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7F6E6FE-17D7-49D2-A2A4-71E0BD3B82BA}"/>
              </a:ext>
            </a:extLst>
          </p:cNvPr>
          <p:cNvSpPr txBox="1"/>
          <p:nvPr/>
        </p:nvSpPr>
        <p:spPr>
          <a:xfrm>
            <a:off x="1068537" y="1128732"/>
            <a:ext cx="10054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如果弹性盒模型的子元素设置了换行样式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但是多行的子元素高度和小于父元素高度时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此时可以设置每一行的子元素位置的分布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01B698-21D3-422E-81DC-C26E8B7741C1}"/>
              </a:ext>
            </a:extLst>
          </p:cNvPr>
          <p:cNvSpPr/>
          <p:nvPr/>
        </p:nvSpPr>
        <p:spPr>
          <a:xfrm>
            <a:off x="4186545" y="1702069"/>
            <a:ext cx="2549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DA1F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align-content:</a:t>
            </a:r>
            <a:r>
              <a:rPr lang="zh-CN" altLang="en-US" b="1" dirty="0">
                <a:solidFill>
                  <a:srgbClr val="DA1F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属性：</a:t>
            </a:r>
            <a:endParaRPr lang="zh-CN" altLang="en-US" b="1" i="0" u="none" strike="noStrike" dirty="0">
              <a:solidFill>
                <a:srgbClr val="DA1F2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6778BB-274B-C044-A4E7-A73CCFD38B53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41B1E5-6967-CE4C-8E45-BEDCD37A2649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3E4160C-A709-AA4E-B329-1089208D6FBE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0E9078FA-BF05-E842-8ECF-6A53E6CE8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7" y="425450"/>
            <a:ext cx="694621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弹性盒子内的元素交叉轴方向如何进行排布</a:t>
            </a:r>
            <a:r>
              <a:rPr lang="en-US" altLang="zh-CN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F311AE-1E46-4744-86EA-6627F33A62A7}"/>
              </a:ext>
            </a:extLst>
          </p:cNvPr>
          <p:cNvGrpSpPr/>
          <p:nvPr/>
        </p:nvGrpSpPr>
        <p:grpSpPr>
          <a:xfrm>
            <a:off x="286077" y="2193263"/>
            <a:ext cx="3339123" cy="3339238"/>
            <a:chOff x="368373" y="2016533"/>
            <a:chExt cx="4268942" cy="426908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2A0F922-27AE-6648-B2F8-A2F8A0DD6E7B}"/>
                </a:ext>
              </a:extLst>
            </p:cNvPr>
            <p:cNvSpPr/>
            <p:nvPr/>
          </p:nvSpPr>
          <p:spPr>
            <a:xfrm>
              <a:off x="368373" y="2016680"/>
              <a:ext cx="4268942" cy="4268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28A5911-60BA-6C4A-B51D-4CE5166639D9}"/>
                </a:ext>
              </a:extLst>
            </p:cNvPr>
            <p:cNvSpPr/>
            <p:nvPr/>
          </p:nvSpPr>
          <p:spPr>
            <a:xfrm>
              <a:off x="368373" y="2016533"/>
              <a:ext cx="1552303" cy="15523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272A0AC-FC5E-4448-ABA5-9FD08DD0ED12}"/>
                </a:ext>
              </a:extLst>
            </p:cNvPr>
            <p:cNvSpPr/>
            <p:nvPr/>
          </p:nvSpPr>
          <p:spPr>
            <a:xfrm>
              <a:off x="1920676" y="2016533"/>
              <a:ext cx="1552303" cy="155230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F267E8-A263-4F4F-B7C1-D2905142CC9B}"/>
                </a:ext>
              </a:extLst>
            </p:cNvPr>
            <p:cNvSpPr/>
            <p:nvPr/>
          </p:nvSpPr>
          <p:spPr>
            <a:xfrm>
              <a:off x="368373" y="4116085"/>
              <a:ext cx="1552303" cy="15523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4F725A5-01A2-534B-BC5D-4B8069AF65CD}"/>
                </a:ext>
              </a:extLst>
            </p:cNvPr>
            <p:cNvSpPr/>
            <p:nvPr/>
          </p:nvSpPr>
          <p:spPr>
            <a:xfrm>
              <a:off x="1920676" y="4105198"/>
              <a:ext cx="1552303" cy="15523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3AB530C8-9B41-F24F-A62D-AE4ECBB552DC}"/>
              </a:ext>
            </a:extLst>
          </p:cNvPr>
          <p:cNvSpPr/>
          <p:nvPr/>
        </p:nvSpPr>
        <p:spPr>
          <a:xfrm>
            <a:off x="1500273" y="5262030"/>
            <a:ext cx="93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stretch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6852F8-4A65-8948-B0D4-EC137EC0E05D}"/>
              </a:ext>
            </a:extLst>
          </p:cNvPr>
          <p:cNvSpPr/>
          <p:nvPr/>
        </p:nvSpPr>
        <p:spPr>
          <a:xfrm>
            <a:off x="143166" y="5566532"/>
            <a:ext cx="36249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各行将会伸展以占用剩余的空间。如果剩余的空间是负数，该值等效于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'flex-start'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。在其它情况下，剩余空间被所有行平分，以扩大它们的侧轴尺寸。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12DC90-BDF6-5E45-B26D-A6DBD5F25D2D}"/>
              </a:ext>
            </a:extLst>
          </p:cNvPr>
          <p:cNvGrpSpPr/>
          <p:nvPr/>
        </p:nvGrpSpPr>
        <p:grpSpPr>
          <a:xfrm>
            <a:off x="4181307" y="2193378"/>
            <a:ext cx="3339123" cy="3339123"/>
            <a:chOff x="368373" y="2016680"/>
            <a:chExt cx="4268942" cy="42689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67AE77-A93D-A846-971E-51219AEE0E36}"/>
                </a:ext>
              </a:extLst>
            </p:cNvPr>
            <p:cNvSpPr/>
            <p:nvPr/>
          </p:nvSpPr>
          <p:spPr>
            <a:xfrm>
              <a:off x="368373" y="2016680"/>
              <a:ext cx="4268942" cy="4268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8657D3E-C5E3-8E40-BB43-07E45AFB441F}"/>
                </a:ext>
              </a:extLst>
            </p:cNvPr>
            <p:cNvSpPr/>
            <p:nvPr/>
          </p:nvSpPr>
          <p:spPr>
            <a:xfrm>
              <a:off x="368373" y="2558339"/>
              <a:ext cx="1552303" cy="15523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71C5E1-5A28-A140-A26B-C6E9BF3549E9}"/>
                </a:ext>
              </a:extLst>
            </p:cNvPr>
            <p:cNvSpPr/>
            <p:nvPr/>
          </p:nvSpPr>
          <p:spPr>
            <a:xfrm>
              <a:off x="1920676" y="2583605"/>
              <a:ext cx="1552303" cy="155230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751B49F-0BDB-AC48-B32C-46E10230BDEF}"/>
                </a:ext>
              </a:extLst>
            </p:cNvPr>
            <p:cNvSpPr/>
            <p:nvPr/>
          </p:nvSpPr>
          <p:spPr>
            <a:xfrm>
              <a:off x="368373" y="4116085"/>
              <a:ext cx="1552303" cy="15523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2CDA408-E375-0943-91BD-5E3A7477F106}"/>
                </a:ext>
              </a:extLst>
            </p:cNvPr>
            <p:cNvSpPr/>
            <p:nvPr/>
          </p:nvSpPr>
          <p:spPr>
            <a:xfrm>
              <a:off x="1920676" y="4105198"/>
              <a:ext cx="1552303" cy="15523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54D279C5-6787-2F46-93FB-E528222BDB0A}"/>
              </a:ext>
            </a:extLst>
          </p:cNvPr>
          <p:cNvSpPr/>
          <p:nvPr/>
        </p:nvSpPr>
        <p:spPr>
          <a:xfrm>
            <a:off x="5498372" y="5179043"/>
            <a:ext cx="87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center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E9F5ECD-4C95-CC4B-806A-B738AE6F3B78}"/>
              </a:ext>
            </a:extLst>
          </p:cNvPr>
          <p:cNvGrpSpPr/>
          <p:nvPr/>
        </p:nvGrpSpPr>
        <p:grpSpPr>
          <a:xfrm>
            <a:off x="8076537" y="2192514"/>
            <a:ext cx="3339123" cy="3339987"/>
            <a:chOff x="368373" y="2015575"/>
            <a:chExt cx="4268942" cy="427004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729F493-31DD-3240-AA01-D9433BCCC565}"/>
                </a:ext>
              </a:extLst>
            </p:cNvPr>
            <p:cNvSpPr/>
            <p:nvPr/>
          </p:nvSpPr>
          <p:spPr>
            <a:xfrm>
              <a:off x="368373" y="2016680"/>
              <a:ext cx="4268942" cy="4268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EF8553E-8111-C34A-8AEA-2BCCDA2A7432}"/>
                </a:ext>
              </a:extLst>
            </p:cNvPr>
            <p:cNvSpPr/>
            <p:nvPr/>
          </p:nvSpPr>
          <p:spPr>
            <a:xfrm>
              <a:off x="368373" y="2015575"/>
              <a:ext cx="1552303" cy="15523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CA23D65-F44B-4F4F-8578-43A070537F48}"/>
                </a:ext>
              </a:extLst>
            </p:cNvPr>
            <p:cNvSpPr/>
            <p:nvPr/>
          </p:nvSpPr>
          <p:spPr>
            <a:xfrm>
              <a:off x="1920676" y="2040842"/>
              <a:ext cx="1552303" cy="155230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A59FAE7-2C97-6C4A-9ED5-6201E4E54885}"/>
                </a:ext>
              </a:extLst>
            </p:cNvPr>
            <p:cNvSpPr/>
            <p:nvPr/>
          </p:nvSpPr>
          <p:spPr>
            <a:xfrm>
              <a:off x="368373" y="3573321"/>
              <a:ext cx="1552303" cy="15523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2BC82E9-8896-2D46-B76A-2FB676BA8E49}"/>
                </a:ext>
              </a:extLst>
            </p:cNvPr>
            <p:cNvSpPr/>
            <p:nvPr/>
          </p:nvSpPr>
          <p:spPr>
            <a:xfrm>
              <a:off x="1920676" y="3562435"/>
              <a:ext cx="1552303" cy="15523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801B1D66-70D6-4443-A587-6BA90FAE6B25}"/>
              </a:ext>
            </a:extLst>
          </p:cNvPr>
          <p:cNvSpPr/>
          <p:nvPr/>
        </p:nvSpPr>
        <p:spPr>
          <a:xfrm>
            <a:off x="9240094" y="5200075"/>
            <a:ext cx="117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flex-start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206631-8D5A-794F-B817-43F25CC53FE0}"/>
              </a:ext>
            </a:extLst>
          </p:cNvPr>
          <p:cNvSpPr/>
          <p:nvPr/>
        </p:nvSpPr>
        <p:spPr>
          <a:xfrm>
            <a:off x="8659623" y="5581484"/>
            <a:ext cx="1800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元素位于容器的开头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0BD7F0F-114E-F444-B15A-0F3FC9086BE4}"/>
              </a:ext>
            </a:extLst>
          </p:cNvPr>
          <p:cNvSpPr/>
          <p:nvPr/>
        </p:nvSpPr>
        <p:spPr>
          <a:xfrm>
            <a:off x="4125123" y="5654478"/>
            <a:ext cx="36249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元素位于容器的中心。</a:t>
            </a:r>
          </a:p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各行向弹性盒容器的中间位置堆叠。各行两两紧靠住同时在弹性盒容器中居中对齐</a:t>
            </a:r>
          </a:p>
        </p:txBody>
      </p:sp>
    </p:spTree>
    <p:extLst>
      <p:ext uri="{BB962C8B-B14F-4D97-AF65-F5344CB8AC3E}">
        <p14:creationId xmlns:p14="http://schemas.microsoft.com/office/powerpoint/2010/main" val="2339970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7F6E6FE-17D7-49D2-A2A4-71E0BD3B82BA}"/>
              </a:ext>
            </a:extLst>
          </p:cNvPr>
          <p:cNvSpPr txBox="1"/>
          <p:nvPr/>
        </p:nvSpPr>
        <p:spPr>
          <a:xfrm>
            <a:off x="1068537" y="1128732"/>
            <a:ext cx="10054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如果弹性盒模型的子元素设置了换行样式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但是多行的子元素高度和小于父元素高度时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此时可以设置每一行的子元素位置的分布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01B698-21D3-422E-81DC-C26E8B7741C1}"/>
              </a:ext>
            </a:extLst>
          </p:cNvPr>
          <p:cNvSpPr/>
          <p:nvPr/>
        </p:nvSpPr>
        <p:spPr>
          <a:xfrm>
            <a:off x="4186545" y="1702069"/>
            <a:ext cx="2549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DA1F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align-content:</a:t>
            </a:r>
            <a:r>
              <a:rPr lang="zh-CN" altLang="en-US" b="1" dirty="0">
                <a:solidFill>
                  <a:srgbClr val="DA1F2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属性：</a:t>
            </a:r>
            <a:endParaRPr lang="zh-CN" altLang="en-US" b="1" i="0" u="none" strike="noStrike" dirty="0">
              <a:solidFill>
                <a:srgbClr val="DA1F28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6778BB-274B-C044-A4E7-A73CCFD38B53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41B1E5-6967-CE4C-8E45-BEDCD37A2649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3E4160C-A709-AA4E-B329-1089208D6FBE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0E9078FA-BF05-E842-8ECF-6A53E6CE8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7" y="425450"/>
            <a:ext cx="694621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弹性盒子内的元素交叉轴方向如何进行排布</a:t>
            </a:r>
            <a:r>
              <a:rPr lang="en-US" altLang="zh-CN" sz="24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4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F311AE-1E46-4744-86EA-6627F33A62A7}"/>
              </a:ext>
            </a:extLst>
          </p:cNvPr>
          <p:cNvGrpSpPr/>
          <p:nvPr/>
        </p:nvGrpSpPr>
        <p:grpSpPr>
          <a:xfrm>
            <a:off x="286077" y="2193263"/>
            <a:ext cx="3339123" cy="3339238"/>
            <a:chOff x="368373" y="2016533"/>
            <a:chExt cx="4268942" cy="426908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2A0F922-27AE-6648-B2F8-A2F8A0DD6E7B}"/>
                </a:ext>
              </a:extLst>
            </p:cNvPr>
            <p:cNvSpPr/>
            <p:nvPr/>
          </p:nvSpPr>
          <p:spPr>
            <a:xfrm>
              <a:off x="368373" y="2016680"/>
              <a:ext cx="4268942" cy="4268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28A5911-60BA-6C4A-B51D-4CE5166639D9}"/>
                </a:ext>
              </a:extLst>
            </p:cNvPr>
            <p:cNvSpPr/>
            <p:nvPr/>
          </p:nvSpPr>
          <p:spPr>
            <a:xfrm>
              <a:off x="368373" y="2016533"/>
              <a:ext cx="1552303" cy="15523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272A0AC-FC5E-4448-ABA5-9FD08DD0ED12}"/>
                </a:ext>
              </a:extLst>
            </p:cNvPr>
            <p:cNvSpPr/>
            <p:nvPr/>
          </p:nvSpPr>
          <p:spPr>
            <a:xfrm>
              <a:off x="1920676" y="2016533"/>
              <a:ext cx="1552303" cy="155230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F267E8-A263-4F4F-B7C1-D2905142CC9B}"/>
                </a:ext>
              </a:extLst>
            </p:cNvPr>
            <p:cNvSpPr/>
            <p:nvPr/>
          </p:nvSpPr>
          <p:spPr>
            <a:xfrm>
              <a:off x="376591" y="4725404"/>
              <a:ext cx="1552303" cy="15523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4F725A5-01A2-534B-BC5D-4B8069AF65CD}"/>
                </a:ext>
              </a:extLst>
            </p:cNvPr>
            <p:cNvSpPr/>
            <p:nvPr/>
          </p:nvSpPr>
          <p:spPr>
            <a:xfrm>
              <a:off x="1928894" y="4714517"/>
              <a:ext cx="1552303" cy="15523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3AB530C8-9B41-F24F-A62D-AE4ECBB552DC}"/>
              </a:ext>
            </a:extLst>
          </p:cNvPr>
          <p:cNvSpPr/>
          <p:nvPr/>
        </p:nvSpPr>
        <p:spPr>
          <a:xfrm>
            <a:off x="1206771" y="5197200"/>
            <a:ext cx="1619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space-between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6852F8-4A65-8948-B0D4-EC137EC0E05D}"/>
              </a:ext>
            </a:extLst>
          </p:cNvPr>
          <p:cNvSpPr/>
          <p:nvPr/>
        </p:nvSpPr>
        <p:spPr>
          <a:xfrm>
            <a:off x="274320" y="5588248"/>
            <a:ext cx="3624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各行在弹性盒容器中平均分布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912DC90-BDF6-5E45-B26D-A6DBD5F25D2D}"/>
              </a:ext>
            </a:extLst>
          </p:cNvPr>
          <p:cNvGrpSpPr/>
          <p:nvPr/>
        </p:nvGrpSpPr>
        <p:grpSpPr>
          <a:xfrm>
            <a:off x="4181307" y="2193378"/>
            <a:ext cx="3339123" cy="3339123"/>
            <a:chOff x="368373" y="2016680"/>
            <a:chExt cx="4268942" cy="42689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67AE77-A93D-A846-971E-51219AEE0E36}"/>
                </a:ext>
              </a:extLst>
            </p:cNvPr>
            <p:cNvSpPr/>
            <p:nvPr/>
          </p:nvSpPr>
          <p:spPr>
            <a:xfrm>
              <a:off x="368373" y="2016680"/>
              <a:ext cx="4268942" cy="4268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8657D3E-C5E3-8E40-BB43-07E45AFB441F}"/>
                </a:ext>
              </a:extLst>
            </p:cNvPr>
            <p:cNvSpPr/>
            <p:nvPr/>
          </p:nvSpPr>
          <p:spPr>
            <a:xfrm>
              <a:off x="368373" y="2403690"/>
              <a:ext cx="1552303" cy="15523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071C5E1-5A28-A140-A26B-C6E9BF3549E9}"/>
                </a:ext>
              </a:extLst>
            </p:cNvPr>
            <p:cNvSpPr/>
            <p:nvPr/>
          </p:nvSpPr>
          <p:spPr>
            <a:xfrm>
              <a:off x="1920676" y="2399347"/>
              <a:ext cx="1552303" cy="155230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751B49F-0BDB-AC48-B32C-46E10230BDEF}"/>
                </a:ext>
              </a:extLst>
            </p:cNvPr>
            <p:cNvSpPr/>
            <p:nvPr/>
          </p:nvSpPr>
          <p:spPr>
            <a:xfrm>
              <a:off x="368373" y="4418800"/>
              <a:ext cx="1552303" cy="15523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2CDA408-E375-0943-91BD-5E3A7477F106}"/>
                </a:ext>
              </a:extLst>
            </p:cNvPr>
            <p:cNvSpPr/>
            <p:nvPr/>
          </p:nvSpPr>
          <p:spPr>
            <a:xfrm>
              <a:off x="1920676" y="4407914"/>
              <a:ext cx="1552303" cy="15523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54D279C5-6787-2F46-93FB-E528222BDB0A}"/>
              </a:ext>
            </a:extLst>
          </p:cNvPr>
          <p:cNvSpPr/>
          <p:nvPr/>
        </p:nvSpPr>
        <p:spPr>
          <a:xfrm>
            <a:off x="5183693" y="5212152"/>
            <a:ext cx="146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space-around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25C6A7-B334-DB4B-B9FE-902D0A0B1CF3}"/>
              </a:ext>
            </a:extLst>
          </p:cNvPr>
          <p:cNvSpPr/>
          <p:nvPr/>
        </p:nvSpPr>
        <p:spPr>
          <a:xfrm>
            <a:off x="4103699" y="5693886"/>
            <a:ext cx="36249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各行在弹性盒容器中平均分布，两端保留子元素与子元素之间间距大小的一半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E9F5ECD-4C95-CC4B-806A-B738AE6F3B78}"/>
              </a:ext>
            </a:extLst>
          </p:cNvPr>
          <p:cNvGrpSpPr/>
          <p:nvPr/>
        </p:nvGrpSpPr>
        <p:grpSpPr>
          <a:xfrm>
            <a:off x="8076537" y="2193378"/>
            <a:ext cx="3339123" cy="3339123"/>
            <a:chOff x="368373" y="2016680"/>
            <a:chExt cx="4268942" cy="426894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729F493-31DD-3240-AA01-D9433BCCC565}"/>
                </a:ext>
              </a:extLst>
            </p:cNvPr>
            <p:cNvSpPr/>
            <p:nvPr/>
          </p:nvSpPr>
          <p:spPr>
            <a:xfrm>
              <a:off x="368373" y="2016680"/>
              <a:ext cx="4268942" cy="4268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EF8553E-8111-C34A-8AEA-2BCCDA2A7432}"/>
                </a:ext>
              </a:extLst>
            </p:cNvPr>
            <p:cNvSpPr/>
            <p:nvPr/>
          </p:nvSpPr>
          <p:spPr>
            <a:xfrm>
              <a:off x="368373" y="3156770"/>
              <a:ext cx="1552303" cy="15523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CA23D65-F44B-4F4F-8578-43A070537F48}"/>
                </a:ext>
              </a:extLst>
            </p:cNvPr>
            <p:cNvSpPr/>
            <p:nvPr/>
          </p:nvSpPr>
          <p:spPr>
            <a:xfrm>
              <a:off x="1920676" y="3182039"/>
              <a:ext cx="1552303" cy="155230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A59FAE7-2C97-6C4A-9ED5-6201E4E54885}"/>
                </a:ext>
              </a:extLst>
            </p:cNvPr>
            <p:cNvSpPr/>
            <p:nvPr/>
          </p:nvSpPr>
          <p:spPr>
            <a:xfrm>
              <a:off x="368373" y="4714517"/>
              <a:ext cx="1552303" cy="15523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2BC82E9-8896-2D46-B76A-2FB676BA8E49}"/>
                </a:ext>
              </a:extLst>
            </p:cNvPr>
            <p:cNvSpPr/>
            <p:nvPr/>
          </p:nvSpPr>
          <p:spPr>
            <a:xfrm>
              <a:off x="1920676" y="4703631"/>
              <a:ext cx="1552303" cy="15523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801B1D66-70D6-4443-A587-6BA90FAE6B25}"/>
              </a:ext>
            </a:extLst>
          </p:cNvPr>
          <p:cNvSpPr/>
          <p:nvPr/>
        </p:nvSpPr>
        <p:spPr>
          <a:xfrm>
            <a:off x="9240094" y="5200075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flex-end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206631-8D5A-794F-B817-43F25CC53FE0}"/>
              </a:ext>
            </a:extLst>
          </p:cNvPr>
          <p:cNvSpPr/>
          <p:nvPr/>
        </p:nvSpPr>
        <p:spPr>
          <a:xfrm>
            <a:off x="8659623" y="558148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元素位于容器的结尾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9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373972C-6487-0D43-BC45-25A51BD1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11" y="1573759"/>
            <a:ext cx="4769076" cy="38845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FC18EA9-CC5C-8F43-A5D1-81ACA3A17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2" t="6465" r="10838" b="10329"/>
          <a:stretch/>
        </p:blipFill>
        <p:spPr>
          <a:xfrm>
            <a:off x="185104" y="1724522"/>
            <a:ext cx="4659086" cy="37338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24414E-ACC9-AE4A-80A7-DAA79A8F1E64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A9ADFE-788F-3447-9CA2-75E8008049E0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4E1BB93-B8F4-1840-94F2-1523A0F3E682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7DA261E-D187-574C-97FC-A4FB87F67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弹性盒子内的子元素的大小属性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6B71EC-9EB8-4948-B244-FB90ACEFE2D5}"/>
              </a:ext>
            </a:extLst>
          </p:cNvPr>
          <p:cNvSpPr/>
          <p:nvPr/>
        </p:nvSpPr>
        <p:spPr>
          <a:xfrm>
            <a:off x="0" y="112435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flex-grow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（弹性增长因子） </a:t>
            </a:r>
            <a:r>
              <a:rPr lang="zh-CN" altLang="e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&lt;number&gt;</a:t>
            </a:r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定义项目的放大比例（默认为</a:t>
            </a:r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 即如果存在剩余空间，也不放大*</a:t>
            </a:r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EC650C-417D-C54A-83B0-DF2EBC48DF77}"/>
              </a:ext>
            </a:extLst>
          </p:cNvPr>
          <p:cNvSpPr/>
          <p:nvPr/>
        </p:nvSpPr>
        <p:spPr>
          <a:xfrm>
            <a:off x="274320" y="5897647"/>
            <a:ext cx="11164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属性设置子元素在弹性容器的具有剩余空间是应该如何分配给元素。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flex-grow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剩余空间是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容器的大小减去所有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项目的大小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。如果所有兄弟项目具有相同的弹性增长因子，则所有项目将获得相同的剩余空间份额，否则将根据不同弹性增长因子定义的比率进行分配。</a:t>
            </a:r>
            <a:endParaRPr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3A10D33-AD08-0F47-8365-D5F4C96DF935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185104" y="3591422"/>
            <a:ext cx="4659086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05CD06F-07C8-594D-8859-C0295F0752E1}"/>
              </a:ext>
            </a:extLst>
          </p:cNvPr>
          <p:cNvSpPr txBox="1"/>
          <p:nvPr/>
        </p:nvSpPr>
        <p:spPr>
          <a:xfrm>
            <a:off x="1306332" y="3222954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父元素宽度：</a:t>
            </a:r>
            <a:r>
              <a:rPr kumimoji="1" lang="en-US" altLang="zh-CN" b="1" dirty="0">
                <a:solidFill>
                  <a:schemeClr val="bg1"/>
                </a:solidFill>
              </a:rPr>
              <a:t>500px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61F19FF-A87F-5646-A856-47655ADB251D}"/>
              </a:ext>
            </a:extLst>
          </p:cNvPr>
          <p:cNvCxnSpPr>
            <a:cxnSpLocks/>
          </p:cNvCxnSpPr>
          <p:nvPr/>
        </p:nvCxnSpPr>
        <p:spPr>
          <a:xfrm>
            <a:off x="185104" y="4364308"/>
            <a:ext cx="942703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468F82D-E39F-3547-977E-CB7360705B1C}"/>
              </a:ext>
            </a:extLst>
          </p:cNvPr>
          <p:cNvCxnSpPr>
            <a:cxnSpLocks/>
          </p:cNvCxnSpPr>
          <p:nvPr/>
        </p:nvCxnSpPr>
        <p:spPr>
          <a:xfrm>
            <a:off x="1127807" y="4799737"/>
            <a:ext cx="942703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7A121C4-F2FC-554B-BE74-E1173934E483}"/>
              </a:ext>
            </a:extLst>
          </p:cNvPr>
          <p:cNvCxnSpPr>
            <a:cxnSpLocks/>
          </p:cNvCxnSpPr>
          <p:nvPr/>
        </p:nvCxnSpPr>
        <p:spPr>
          <a:xfrm>
            <a:off x="2043294" y="4363445"/>
            <a:ext cx="942703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A8D790D-551B-0C48-A8D2-90F9CFAA8684}"/>
              </a:ext>
            </a:extLst>
          </p:cNvPr>
          <p:cNvCxnSpPr>
            <a:cxnSpLocks/>
          </p:cNvCxnSpPr>
          <p:nvPr/>
        </p:nvCxnSpPr>
        <p:spPr>
          <a:xfrm>
            <a:off x="2928826" y="4799737"/>
            <a:ext cx="942703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7F775E8-0DB1-A242-B42F-61C66F613D70}"/>
              </a:ext>
            </a:extLst>
          </p:cNvPr>
          <p:cNvSpPr txBox="1"/>
          <p:nvPr/>
        </p:nvSpPr>
        <p:spPr>
          <a:xfrm>
            <a:off x="578598" y="3927154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子元素宽度：</a:t>
            </a:r>
            <a:r>
              <a:rPr kumimoji="1" lang="en-US" altLang="zh-CN" b="1" dirty="0">
                <a:solidFill>
                  <a:schemeClr val="bg1"/>
                </a:solidFill>
              </a:rPr>
              <a:t>100px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908BCE-321F-B34E-9D6A-E2A8F87F0A10}"/>
              </a:ext>
            </a:extLst>
          </p:cNvPr>
          <p:cNvSpPr/>
          <p:nvPr/>
        </p:nvSpPr>
        <p:spPr>
          <a:xfrm>
            <a:off x="7580049" y="3984858"/>
            <a:ext cx="1611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flex-grow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DAE5236-FCB5-EA4C-9B25-7735B52F0EAF}"/>
                  </a:ext>
                </a:extLst>
              </p:cNvPr>
              <p:cNvSpPr txBox="1"/>
              <p:nvPr/>
            </p:nvSpPr>
            <p:spPr>
              <a:xfrm>
                <a:off x="0" y="5375216"/>
                <a:ext cx="12942517" cy="582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元素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zh-CN" alt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实际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元素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zh-CN" alt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宽度</m:t>
                      </m:r>
                      <m:d>
                        <m:dPr>
                          <m:begChr m:val="（"/>
                          <m:endChr m:val="）"/>
                          <m:ctrlPr>
                            <a:rPr kumimoji="1"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kumimoji="1"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父元素</m:t>
                          </m:r>
                          <m:r>
                            <a:rPr kumimoji="1"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宽度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zh-CN" alt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子元素</m:t>
                          </m:r>
                          <m:r>
                            <a:rPr kumimoji="1"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宽</m:t>
                          </m:r>
                          <m:r>
                            <a:rPr kumimoji="1" lang="zh-CN" alt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之和</m:t>
                          </m:r>
                        </m:e>
                      </m:d>
                      <m:r>
                        <a:rPr kumimoji="1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元素</m:t>
                          </m:r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的弹性增长因子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子元素</m:t>
                          </m:r>
                          <m:r>
                            <a:rPr kumimoji="1"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弹性</m:t>
                          </m:r>
                          <m:r>
                            <a:rPr kumimoji="1"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因子</m:t>
                          </m:r>
                          <m:r>
                            <a:rPr kumimoji="1"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之和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=100+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500−400</m:t>
                          </m:r>
                        </m:e>
                      </m:d>
                      <m:r>
                        <a:rPr kumimoji="1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DAE5236-FCB5-EA4C-9B25-7735B52F0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75216"/>
                <a:ext cx="12942517" cy="582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7863A25-198D-9147-AE2A-D18FC25B92B7}"/>
              </a:ext>
            </a:extLst>
          </p:cNvPr>
          <p:cNvCxnSpPr>
            <a:cxnSpLocks/>
          </p:cNvCxnSpPr>
          <p:nvPr/>
        </p:nvCxnSpPr>
        <p:spPr>
          <a:xfrm>
            <a:off x="7438984" y="3259314"/>
            <a:ext cx="4659086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C6E4CB8-A90C-2F4B-930B-66A1EBF8B52D}"/>
              </a:ext>
            </a:extLst>
          </p:cNvPr>
          <p:cNvSpPr txBox="1"/>
          <p:nvPr/>
        </p:nvSpPr>
        <p:spPr>
          <a:xfrm>
            <a:off x="8560212" y="2890846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父元素宽度：</a:t>
            </a:r>
            <a:r>
              <a:rPr kumimoji="1" lang="en-US" altLang="zh-CN" b="1" dirty="0">
                <a:solidFill>
                  <a:schemeClr val="bg1"/>
                </a:solidFill>
              </a:rPr>
              <a:t>500px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2020300-CC73-D143-82F8-5D82D0A6A0A7}"/>
              </a:ext>
            </a:extLst>
          </p:cNvPr>
          <p:cNvCxnSpPr>
            <a:cxnSpLocks/>
          </p:cNvCxnSpPr>
          <p:nvPr/>
        </p:nvCxnSpPr>
        <p:spPr>
          <a:xfrm>
            <a:off x="7446476" y="3832024"/>
            <a:ext cx="1850698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FF7BD22D-B559-5442-9F13-96E4A5A3FDD7}"/>
              </a:ext>
            </a:extLst>
          </p:cNvPr>
          <p:cNvCxnSpPr>
            <a:cxnSpLocks/>
          </p:cNvCxnSpPr>
          <p:nvPr/>
        </p:nvCxnSpPr>
        <p:spPr>
          <a:xfrm>
            <a:off x="11125409" y="4268315"/>
            <a:ext cx="942703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805550D-A6B1-5B44-80CD-E142D8E540EA}"/>
              </a:ext>
            </a:extLst>
          </p:cNvPr>
          <p:cNvCxnSpPr>
            <a:cxnSpLocks/>
          </p:cNvCxnSpPr>
          <p:nvPr/>
        </p:nvCxnSpPr>
        <p:spPr>
          <a:xfrm>
            <a:off x="9297174" y="4031337"/>
            <a:ext cx="942703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9EBF787-7F8C-5042-B46D-96484675E94C}"/>
              </a:ext>
            </a:extLst>
          </p:cNvPr>
          <p:cNvCxnSpPr>
            <a:cxnSpLocks/>
          </p:cNvCxnSpPr>
          <p:nvPr/>
        </p:nvCxnSpPr>
        <p:spPr>
          <a:xfrm>
            <a:off x="10182706" y="4467629"/>
            <a:ext cx="942703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57AC7D8-684C-0947-BD3B-B50991D4A901}"/>
              </a:ext>
            </a:extLst>
          </p:cNvPr>
          <p:cNvSpPr txBox="1"/>
          <p:nvPr/>
        </p:nvSpPr>
        <p:spPr>
          <a:xfrm>
            <a:off x="9651483" y="3647358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子元素宽度：</a:t>
            </a:r>
            <a:r>
              <a:rPr kumimoji="1" lang="en-US" altLang="zh-CN" b="1" dirty="0">
                <a:solidFill>
                  <a:schemeClr val="bg1"/>
                </a:solidFill>
              </a:rPr>
              <a:t>100px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162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5D22535-917E-3D46-B786-10893C7D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97" y="1377715"/>
            <a:ext cx="4891628" cy="3857035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24414E-ACC9-AE4A-80A7-DAA79A8F1E64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A9ADFE-788F-3447-9CA2-75E8008049E0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4E1BB93-B8F4-1840-94F2-1523A0F3E682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7DA261E-D187-574C-97FC-A4FB87F67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弹性盒子内的子元素的大小属性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8346FD-50C7-1449-AC67-E7602FD787F2}"/>
              </a:ext>
            </a:extLst>
          </p:cNvPr>
          <p:cNvSpPr/>
          <p:nvPr/>
        </p:nvSpPr>
        <p:spPr>
          <a:xfrm>
            <a:off x="4144938" y="731384"/>
            <a:ext cx="8501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flex-shrink 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（弹性缩放因子） </a:t>
            </a:r>
            <a:r>
              <a:rPr lang="zh-CN" altLang="e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&lt;number&gt;</a:t>
            </a:r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algn="ctr"/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定义项目的缩小比例，即如果空间不足，该项目将缩小（默认为</a:t>
            </a:r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）； *</a:t>
            </a:r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ACBF8A-4EE7-C847-AE74-0FD3D68B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1" y="1386036"/>
            <a:ext cx="4757342" cy="3858531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0BA9A723-C2EA-5649-B8EC-81BD1B217177}"/>
              </a:ext>
            </a:extLst>
          </p:cNvPr>
          <p:cNvCxnSpPr>
            <a:cxnSpLocks/>
          </p:cNvCxnSpPr>
          <p:nvPr/>
        </p:nvCxnSpPr>
        <p:spPr>
          <a:xfrm>
            <a:off x="323221" y="2995531"/>
            <a:ext cx="4659086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96E3B90-8215-A542-BF8E-396C5DBCBB63}"/>
              </a:ext>
            </a:extLst>
          </p:cNvPr>
          <p:cNvSpPr txBox="1"/>
          <p:nvPr/>
        </p:nvSpPr>
        <p:spPr>
          <a:xfrm>
            <a:off x="1444449" y="2627063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父元素宽度：</a:t>
            </a:r>
            <a:r>
              <a:rPr kumimoji="1" lang="en-US" altLang="zh-CN" b="1" dirty="0">
                <a:solidFill>
                  <a:schemeClr val="bg1"/>
                </a:solidFill>
              </a:rPr>
              <a:t>500px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F77F11A-5C69-5245-BB18-E9E9093C94B3}"/>
              </a:ext>
            </a:extLst>
          </p:cNvPr>
          <p:cNvCxnSpPr>
            <a:cxnSpLocks/>
          </p:cNvCxnSpPr>
          <p:nvPr/>
        </p:nvCxnSpPr>
        <p:spPr>
          <a:xfrm>
            <a:off x="409257" y="3855502"/>
            <a:ext cx="1190943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515CB3A-884B-CD49-BFDD-9B34EC0F8C59}"/>
              </a:ext>
            </a:extLst>
          </p:cNvPr>
          <p:cNvCxnSpPr>
            <a:cxnSpLocks/>
          </p:cNvCxnSpPr>
          <p:nvPr/>
        </p:nvCxnSpPr>
        <p:spPr>
          <a:xfrm>
            <a:off x="1496785" y="4192098"/>
            <a:ext cx="1155978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FC009C4-0091-4E43-9E63-849783350AD9}"/>
              </a:ext>
            </a:extLst>
          </p:cNvPr>
          <p:cNvCxnSpPr>
            <a:cxnSpLocks/>
          </p:cNvCxnSpPr>
          <p:nvPr/>
        </p:nvCxnSpPr>
        <p:spPr>
          <a:xfrm>
            <a:off x="2701892" y="3768417"/>
            <a:ext cx="1159186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2044005-AFCF-F145-8419-B8D0A251F404}"/>
              </a:ext>
            </a:extLst>
          </p:cNvPr>
          <p:cNvCxnSpPr>
            <a:cxnSpLocks/>
          </p:cNvCxnSpPr>
          <p:nvPr/>
        </p:nvCxnSpPr>
        <p:spPr>
          <a:xfrm>
            <a:off x="3861078" y="4192098"/>
            <a:ext cx="1121229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132ADCD-4C7B-B049-B217-EEB54651B47A}"/>
              </a:ext>
            </a:extLst>
          </p:cNvPr>
          <p:cNvSpPr txBox="1"/>
          <p:nvPr/>
        </p:nvSpPr>
        <p:spPr>
          <a:xfrm>
            <a:off x="716715" y="3331263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子元素宽度：</a:t>
            </a:r>
            <a:r>
              <a:rPr kumimoji="1" lang="en-US" altLang="zh-CN" b="1" dirty="0">
                <a:solidFill>
                  <a:schemeClr val="bg1"/>
                </a:solidFill>
              </a:rPr>
              <a:t>150px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50D4BE-DF38-4743-A104-3CD4E8D0CFBF}"/>
              </a:ext>
            </a:extLst>
          </p:cNvPr>
          <p:cNvSpPr txBox="1"/>
          <p:nvPr/>
        </p:nvSpPr>
        <p:spPr>
          <a:xfrm>
            <a:off x="323221" y="5315828"/>
            <a:ext cx="489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根据弹性盒模型的缩放原理</a:t>
            </a:r>
            <a:r>
              <a:rPr kumimoji="1" lang="en-US" altLang="zh-CN" b="1" dirty="0"/>
              <a:t>,</a:t>
            </a:r>
            <a:r>
              <a:rPr kumimoji="1" lang="zh-CN" altLang="en-US" b="1" dirty="0"/>
              <a:t> 子元素的实际宽度：</a:t>
            </a:r>
            <a:r>
              <a:rPr kumimoji="1" lang="en-US" altLang="zh-CN" b="1" dirty="0"/>
              <a:t>100px</a:t>
            </a:r>
            <a:endParaRPr kumimoji="1" lang="zh-CN" altLang="en-US" b="1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9C30831-5277-E441-8875-7B4401E4DA0A}"/>
              </a:ext>
            </a:extLst>
          </p:cNvPr>
          <p:cNvCxnSpPr>
            <a:cxnSpLocks/>
          </p:cNvCxnSpPr>
          <p:nvPr/>
        </p:nvCxnSpPr>
        <p:spPr>
          <a:xfrm>
            <a:off x="6636935" y="2995531"/>
            <a:ext cx="4659086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4D5707F-9EF5-BD4B-B001-747FF7C9BA93}"/>
              </a:ext>
            </a:extLst>
          </p:cNvPr>
          <p:cNvSpPr txBox="1"/>
          <p:nvPr/>
        </p:nvSpPr>
        <p:spPr>
          <a:xfrm>
            <a:off x="7758163" y="2627063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父元素宽度：</a:t>
            </a:r>
            <a:r>
              <a:rPr kumimoji="1" lang="en-US" altLang="zh-CN" b="1" dirty="0">
                <a:solidFill>
                  <a:schemeClr val="bg1"/>
                </a:solidFill>
              </a:rPr>
              <a:t>500px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62CA31D-0BB3-2247-ACD6-5A691D3FC616}"/>
              </a:ext>
            </a:extLst>
          </p:cNvPr>
          <p:cNvCxnSpPr>
            <a:cxnSpLocks/>
          </p:cNvCxnSpPr>
          <p:nvPr/>
        </p:nvCxnSpPr>
        <p:spPr>
          <a:xfrm>
            <a:off x="6722971" y="3855502"/>
            <a:ext cx="1190943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3412A64-E501-AD49-968F-F0146EC77761}"/>
              </a:ext>
            </a:extLst>
          </p:cNvPr>
          <p:cNvCxnSpPr>
            <a:cxnSpLocks/>
          </p:cNvCxnSpPr>
          <p:nvPr/>
        </p:nvCxnSpPr>
        <p:spPr>
          <a:xfrm>
            <a:off x="7810499" y="4192098"/>
            <a:ext cx="1155978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DEFEB47-AA1E-C34F-BE4D-F66215065F7D}"/>
              </a:ext>
            </a:extLst>
          </p:cNvPr>
          <p:cNvCxnSpPr>
            <a:cxnSpLocks/>
          </p:cNvCxnSpPr>
          <p:nvPr/>
        </p:nvCxnSpPr>
        <p:spPr>
          <a:xfrm>
            <a:off x="9015606" y="3768417"/>
            <a:ext cx="1159186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9D2DAA8-AB44-F74C-8C72-CAB56895EB01}"/>
              </a:ext>
            </a:extLst>
          </p:cNvPr>
          <p:cNvCxnSpPr>
            <a:cxnSpLocks/>
          </p:cNvCxnSpPr>
          <p:nvPr/>
        </p:nvCxnSpPr>
        <p:spPr>
          <a:xfrm>
            <a:off x="10174792" y="4192098"/>
            <a:ext cx="1121229" cy="0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DC39F032-5CFB-F344-8421-AE01B08B49D8}"/>
              </a:ext>
            </a:extLst>
          </p:cNvPr>
          <p:cNvSpPr txBox="1"/>
          <p:nvPr/>
        </p:nvSpPr>
        <p:spPr>
          <a:xfrm>
            <a:off x="7030429" y="3331263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子元素宽度：</a:t>
            </a:r>
            <a:r>
              <a:rPr kumimoji="1" lang="en-US" altLang="zh-CN" b="1" dirty="0">
                <a:solidFill>
                  <a:schemeClr val="bg1"/>
                </a:solidFill>
              </a:rPr>
              <a:t>150px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65D73CE-385E-1741-8856-B3235F7AEFC9}"/>
              </a:ext>
            </a:extLst>
          </p:cNvPr>
          <p:cNvSpPr txBox="1"/>
          <p:nvPr/>
        </p:nvSpPr>
        <p:spPr>
          <a:xfrm>
            <a:off x="6636935" y="5315828"/>
            <a:ext cx="489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根据弹性盒模型的缩放原理</a:t>
            </a:r>
            <a:r>
              <a:rPr kumimoji="1" lang="en-US" altLang="zh-CN" b="1" dirty="0"/>
              <a:t>,</a:t>
            </a:r>
            <a:r>
              <a:rPr kumimoji="1" lang="zh-CN" altLang="en-US" b="1" dirty="0"/>
              <a:t> 子元素的实际宽度：</a:t>
            </a:r>
            <a:r>
              <a:rPr kumimoji="1" lang="en-US" altLang="zh-CN" b="1" dirty="0"/>
              <a:t>100px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A826A13-5980-A445-9E56-C34A1DB787E4}"/>
                  </a:ext>
                </a:extLst>
              </p:cNvPr>
              <p:cNvSpPr txBox="1"/>
              <p:nvPr/>
            </p:nvSpPr>
            <p:spPr>
              <a:xfrm>
                <a:off x="1113726" y="5831427"/>
                <a:ext cx="9224320" cy="1128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元素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zh-CN" alt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实际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元素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zh-CN" alt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kumimoji="1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宽度</m:t>
                      </m:r>
                      <m:d>
                        <m:dPr>
                          <m:begChr m:val="（"/>
                          <m:endChr m:val="）"/>
                          <m:ctrlPr>
                            <a:rPr kumimoji="1"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  <m:r>
                            <a:rPr kumimoji="1"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子元素</m:t>
                          </m:r>
                          <m:r>
                            <a:rPr kumimoji="1"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宽</m:t>
                          </m:r>
                          <m:r>
                            <a:rPr kumimoji="1" lang="zh-CN" alt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之和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父元素宽度</m:t>
                          </m:r>
                        </m:e>
                      </m:d>
                      <m:r>
                        <a:rPr kumimoji="1"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元素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弹性缩放因子</m:t>
                          </m:r>
                        </m:num>
                        <m:den>
                          <m:r>
                            <a:rPr kumimoji="1"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缩放</m:t>
                          </m:r>
                          <m:r>
                            <a:rPr kumimoji="1"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因子</m:t>
                          </m:r>
                          <m:r>
                            <a:rPr kumimoji="1"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之和</m:t>
                          </m:r>
                        </m:den>
                      </m:f>
                    </m:oMath>
                  </m:oMathPara>
                </a14:m>
                <a:endParaRPr kumimoji="1"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=150−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600−500</m:t>
                          </m:r>
                        </m:e>
                      </m:d>
                      <m:r>
                        <a:rPr kumimoji="1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=150−20=130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A826A13-5980-A445-9E56-C34A1DB78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26" y="5831427"/>
                <a:ext cx="9224320" cy="1128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B995C48-CB84-204A-807B-F3215A40B828}"/>
              </a:ext>
            </a:extLst>
          </p:cNvPr>
          <p:cNvSpPr/>
          <p:nvPr/>
        </p:nvSpPr>
        <p:spPr>
          <a:xfrm>
            <a:off x="6602184" y="4082745"/>
            <a:ext cx="17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flex-shrink:2;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F3D75D9-11CC-5C49-A2A3-33F20ED854F0}"/>
              </a:ext>
            </a:extLst>
          </p:cNvPr>
          <p:cNvSpPr/>
          <p:nvPr/>
        </p:nvSpPr>
        <p:spPr>
          <a:xfrm>
            <a:off x="8766270" y="4039862"/>
            <a:ext cx="17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flex-shrink:2;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CE7E948-A0C4-E34C-AF52-A9ACD98309B5}"/>
              </a:ext>
            </a:extLst>
          </p:cNvPr>
          <p:cNvSpPr/>
          <p:nvPr/>
        </p:nvSpPr>
        <p:spPr>
          <a:xfrm>
            <a:off x="7612384" y="4588602"/>
            <a:ext cx="17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flex-shrink:3;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C828C21-AF62-2B45-9337-5E35E790543E}"/>
              </a:ext>
            </a:extLst>
          </p:cNvPr>
          <p:cNvSpPr/>
          <p:nvPr/>
        </p:nvSpPr>
        <p:spPr>
          <a:xfrm>
            <a:off x="9737173" y="4498593"/>
            <a:ext cx="1719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flex-shrink:3;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304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24414E-ACC9-AE4A-80A7-DAA79A8F1E64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A9ADFE-788F-3447-9CA2-75E8008049E0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4E1BB93-B8F4-1840-94F2-1523A0F3E682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7DA261E-D187-574C-97FC-A4FB87F67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50781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弹性盒子内的子元素的大小属性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0BA896-E8B1-A140-9677-E24FF0A77393}"/>
              </a:ext>
            </a:extLst>
          </p:cNvPr>
          <p:cNvSpPr/>
          <p:nvPr/>
        </p:nvSpPr>
        <p:spPr>
          <a:xfrm>
            <a:off x="548640" y="1859340"/>
            <a:ext cx="111752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flex-basis</a:t>
            </a:r>
            <a:r>
              <a:rPr lang="zh-CN" altLang="en-US" b="1" dirty="0">
                <a:solidFill>
                  <a:srgbClr val="FF0000"/>
                </a:solidFill>
              </a:rPr>
              <a:t>属性定义了在分配多余空间之前，项目占据的主轴空间（</a:t>
            </a:r>
            <a:r>
              <a:rPr lang="en-US" altLang="zh-CN" b="1" dirty="0">
                <a:solidFill>
                  <a:srgbClr val="FF0000"/>
                </a:solidFill>
              </a:rPr>
              <a:t>main size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 浏览器根据这个属性，计算主轴是否有多余空间。它的默认值为</a:t>
            </a:r>
            <a:r>
              <a:rPr lang="en-US" altLang="zh-CN" b="1" dirty="0">
                <a:solidFill>
                  <a:srgbClr val="FF0000"/>
                </a:solidFill>
              </a:rPr>
              <a:t>auto</a:t>
            </a:r>
          </a:p>
          <a:p>
            <a:br>
              <a:rPr lang="en-US" altLang="zh-CN" dirty="0"/>
            </a:br>
            <a:r>
              <a:rPr lang="en-US" altLang="zh-CN" dirty="0"/>
              <a:t>&lt;length&gt;</a:t>
            </a:r>
            <a:r>
              <a:rPr lang="zh-CN" altLang="en-US" dirty="0"/>
              <a:t>： 用长度值来定义宽度。不允许负值 </a:t>
            </a:r>
            <a:br>
              <a:rPr lang="zh-CN" altLang="en-US" dirty="0"/>
            </a:br>
            <a:r>
              <a:rPr lang="en-US" altLang="zh-CN" dirty="0"/>
              <a:t>&lt;percentage&gt;</a:t>
            </a:r>
            <a:r>
              <a:rPr lang="zh-CN" altLang="en-US" dirty="0"/>
              <a:t>： 用百分比来定义宽度。不允许负值 </a:t>
            </a:r>
            <a:br>
              <a:rPr lang="zh-CN" altLang="en-US" dirty="0"/>
            </a:br>
            <a:r>
              <a:rPr lang="en-US" altLang="zh-CN" dirty="0"/>
              <a:t>auto</a:t>
            </a:r>
            <a:r>
              <a:rPr lang="zh-CN" altLang="en-US" dirty="0"/>
              <a:t>： 无特定宽度值，取决于其它属性值，</a:t>
            </a:r>
            <a:r>
              <a:rPr lang="en-US" altLang="zh-CN" dirty="0"/>
              <a:t>auto</a:t>
            </a:r>
            <a:r>
              <a:rPr lang="zh-CN" altLang="en-US" dirty="0"/>
              <a:t>的计算规则是 检索一下你是否设置了</a:t>
            </a:r>
            <a:r>
              <a:rPr lang="en-US" altLang="zh-CN" dirty="0"/>
              <a:t>width</a:t>
            </a:r>
            <a:r>
              <a:rPr lang="zh-CN" altLang="en-US" dirty="0"/>
              <a:t>（或者</a:t>
            </a:r>
            <a:r>
              <a:rPr lang="en-US" altLang="zh-CN" dirty="0"/>
              <a:t>height</a:t>
            </a:r>
            <a:r>
              <a:rPr lang="zh-CN" altLang="en-US" dirty="0"/>
              <a:t>值，取决于</a:t>
            </a:r>
            <a:r>
              <a:rPr lang="en-US" altLang="zh-CN" dirty="0"/>
              <a:t>flex-direction</a:t>
            </a:r>
            <a:r>
              <a:rPr lang="zh-CN" altLang="en-US" dirty="0"/>
              <a:t>就会采用这个值，否则的话最后使用的值是 </a:t>
            </a:r>
            <a:r>
              <a:rPr lang="en-US" altLang="zh-CN" dirty="0"/>
              <a:t>content </a:t>
            </a:r>
            <a:br>
              <a:rPr lang="en-US" altLang="zh-CN" dirty="0"/>
            </a:br>
            <a:r>
              <a:rPr lang="en-US" altLang="zh-CN" b="1" dirty="0">
                <a:solidFill>
                  <a:srgbClr val="FF0000"/>
                </a:solidFill>
              </a:rPr>
              <a:t>content</a:t>
            </a:r>
            <a:r>
              <a:rPr lang="zh-CN" altLang="en-US" b="1" dirty="0">
                <a:solidFill>
                  <a:srgbClr val="FF0000"/>
                </a:solidFill>
              </a:rPr>
              <a:t>： 基于内容自动计算宽度</a:t>
            </a:r>
          </a:p>
        </p:txBody>
      </p:sp>
    </p:spTree>
    <p:extLst>
      <p:ext uri="{BB962C8B-B14F-4D97-AF65-F5344CB8AC3E}">
        <p14:creationId xmlns:p14="http://schemas.microsoft.com/office/powerpoint/2010/main" val="92955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674664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为什么需要弹性盒模型？</a:t>
            </a:r>
          </a:p>
        </p:txBody>
      </p:sp>
    </p:spTree>
    <p:extLst>
      <p:ext uri="{BB962C8B-B14F-4D97-AF65-F5344CB8AC3E}">
        <p14:creationId xmlns:p14="http://schemas.microsoft.com/office/powerpoint/2010/main" val="1419044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EC39B06D-8E3A-4DC3-BAD6-4B5589A2B4A1}"/>
              </a:ext>
            </a:extLst>
          </p:cNvPr>
          <p:cNvSpPr/>
          <p:nvPr/>
        </p:nvSpPr>
        <p:spPr>
          <a:xfrm>
            <a:off x="1047576" y="1071916"/>
            <a:ext cx="1010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A81387-308C-453B-8864-9D63D1B944B6}"/>
              </a:ext>
            </a:extLst>
          </p:cNvPr>
          <p:cNvSpPr/>
          <p:nvPr/>
        </p:nvSpPr>
        <p:spPr>
          <a:xfrm>
            <a:off x="5051647" y="367760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auto: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计算值为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 1 auto</a:t>
            </a: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initial: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计算值为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 1 auto</a:t>
            </a: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none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：计算值为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 0 auto</a:t>
            </a:r>
          </a:p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inherit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：从父元素继承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01B698-21D3-422E-81DC-C26E8B7741C1}"/>
              </a:ext>
            </a:extLst>
          </p:cNvPr>
          <p:cNvSpPr/>
          <p:nvPr/>
        </p:nvSpPr>
        <p:spPr>
          <a:xfrm>
            <a:off x="2498715" y="4016159"/>
            <a:ext cx="2047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DA1F28"/>
                </a:solidFill>
                <a:latin typeface="Georgia" panose="02040502050405020303" pitchFamily="18" charset="0"/>
              </a:rPr>
              <a:t>Flex</a:t>
            </a:r>
            <a:r>
              <a:rPr lang="zh-CN" altLang="en-US" sz="2800" b="1" dirty="0">
                <a:solidFill>
                  <a:srgbClr val="DA1F28"/>
                </a:solidFill>
                <a:latin typeface="Georgia" panose="02040502050405020303" pitchFamily="18" charset="0"/>
              </a:rPr>
              <a:t>：属性</a:t>
            </a:r>
            <a:endParaRPr lang="zh-CN" altLang="en-US" sz="2800" b="1" i="0" u="none" strike="noStrike" dirty="0">
              <a:solidFill>
                <a:srgbClr val="DA1F28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DAF39C-1067-418E-BC76-29D47598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19" y="1282089"/>
            <a:ext cx="7733333" cy="205714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24414E-ACC9-AE4A-80A7-DAA79A8F1E64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A9ADFE-788F-3447-9CA2-75E8008049E0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4E1BB93-B8F4-1840-94F2-1523A0F3E682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7DA261E-D187-574C-97FC-A4FB87F67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弹性盒子内的子元素的大小属性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5D19F5-FECF-3344-BFF0-EEDBD12B7756}"/>
              </a:ext>
            </a:extLst>
          </p:cNvPr>
          <p:cNvSpPr/>
          <p:nvPr/>
        </p:nvSpPr>
        <p:spPr>
          <a:xfrm>
            <a:off x="1230086" y="5370716"/>
            <a:ext cx="9917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属性是</a:t>
            </a:r>
            <a:r>
              <a:rPr lang="en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flex-grow, flex-shrink 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flex-basis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的简写，默认值为</a:t>
            </a:r>
            <a:r>
              <a:rPr lang="en-US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0 1 </a:t>
            </a:r>
            <a:r>
              <a:rPr lang="en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</a:t>
            </a:r>
            <a:r>
              <a:rPr lang="zh-CN" altLang="e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后两个属性可选</a:t>
            </a:r>
          </a:p>
          <a:p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flex: flex-grow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flex-shrink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flex-basis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endParaRPr lang="en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该属性有两个快捷值：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auto (1 1 auto)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 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none (0 0 auto)</a:t>
            </a:r>
            <a: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 </a:t>
            </a:r>
            <a:br>
              <a:rPr lang="zh-CN" altLang="e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建议优先使用这个属性，而不是单独写三个分离的属性，因为浏览器会推算相关值。</a:t>
            </a:r>
          </a:p>
        </p:txBody>
      </p:sp>
    </p:spTree>
    <p:extLst>
      <p:ext uri="{BB962C8B-B14F-4D97-AF65-F5344CB8AC3E}">
        <p14:creationId xmlns:p14="http://schemas.microsoft.com/office/powerpoint/2010/main" val="2846165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BA81387-308C-453B-8864-9D63D1B944B6}"/>
              </a:ext>
            </a:extLst>
          </p:cNvPr>
          <p:cNvSpPr/>
          <p:nvPr/>
        </p:nvSpPr>
        <p:spPr>
          <a:xfrm>
            <a:off x="7458278" y="3687584"/>
            <a:ext cx="415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+mj-ea"/>
                <a:ea typeface="+mj-ea"/>
              </a:rPr>
              <a:t>属性定义项目的排列顺序。数值越小，排列越靠前，默认为</a:t>
            </a:r>
            <a:r>
              <a:rPr lang="en-US" altLang="zh-CN" sz="2000" b="1">
                <a:latin typeface="+mj-ea"/>
                <a:ea typeface="+mj-ea"/>
              </a:rPr>
              <a:t>0</a:t>
            </a:r>
            <a:r>
              <a:rPr lang="zh-CN" altLang="en-US" sz="2000" b="1">
                <a:latin typeface="+mj-ea"/>
                <a:ea typeface="+mj-ea"/>
              </a:rPr>
              <a:t>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01B698-21D3-422E-81DC-C26E8B7741C1}"/>
              </a:ext>
            </a:extLst>
          </p:cNvPr>
          <p:cNvSpPr/>
          <p:nvPr/>
        </p:nvSpPr>
        <p:spPr>
          <a:xfrm>
            <a:off x="7458278" y="2963886"/>
            <a:ext cx="3752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rgbClr val="DA1F28"/>
                </a:solidFill>
                <a:latin typeface="Georgia" panose="02040502050405020303" pitchFamily="18" charset="0"/>
              </a:rPr>
              <a:t>order</a:t>
            </a:r>
            <a:r>
              <a:rPr lang="zh-CN" altLang="en-US" sz="2800" b="1">
                <a:solidFill>
                  <a:srgbClr val="DA1F28"/>
                </a:solidFill>
                <a:latin typeface="Georgia" panose="02040502050405020303" pitchFamily="18" charset="0"/>
              </a:rPr>
              <a:t>属性：整数值；</a:t>
            </a:r>
            <a:endParaRPr lang="zh-CN" altLang="en-US" sz="2800" b="1" i="0" u="none" strike="noStrike">
              <a:solidFill>
                <a:srgbClr val="DA1F28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FF2CBE-FAD9-4336-BF5E-889A00F3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3" y="2080260"/>
            <a:ext cx="6606205" cy="419833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A9AD3ED-70D3-7C41-BC1C-1CE2C0CBF6AF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3FB30DB-3C59-DB4B-9176-30B0F75DC313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3F3D16-42D1-6A42-B145-AC4818939567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F3C0DC5-4588-2448-B2E3-A11CA0AA8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弹性盒子内的子元素的排布顺序</a:t>
            </a:r>
          </a:p>
        </p:txBody>
      </p:sp>
    </p:spTree>
    <p:extLst>
      <p:ext uri="{BB962C8B-B14F-4D97-AF65-F5344CB8AC3E}">
        <p14:creationId xmlns:p14="http://schemas.microsoft.com/office/powerpoint/2010/main" val="3899943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BA81387-308C-453B-8864-9D63D1B944B6}"/>
              </a:ext>
            </a:extLst>
          </p:cNvPr>
          <p:cNvSpPr/>
          <p:nvPr/>
        </p:nvSpPr>
        <p:spPr>
          <a:xfrm>
            <a:off x="134711" y="3523055"/>
            <a:ext cx="1069289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j-ea"/>
                <a:ea typeface="+mj-ea"/>
              </a:rPr>
              <a:t>auto</a:t>
            </a:r>
            <a:r>
              <a:rPr lang="zh-CN" altLang="en-US" sz="2000" b="1" dirty="0">
                <a:latin typeface="+mj-ea"/>
                <a:ea typeface="+mj-ea"/>
              </a:rPr>
              <a:t>：如果</a:t>
            </a:r>
            <a:r>
              <a:rPr lang="en-US" altLang="zh-CN" sz="2000" b="1" dirty="0">
                <a:latin typeface="+mj-ea"/>
                <a:ea typeface="+mj-ea"/>
              </a:rPr>
              <a:t>'align-self'</a:t>
            </a:r>
            <a:r>
              <a:rPr lang="zh-CN" altLang="en-US" sz="2000" b="1" dirty="0">
                <a:latin typeface="+mj-ea"/>
                <a:ea typeface="+mj-ea"/>
              </a:rPr>
              <a:t>的值为</a:t>
            </a:r>
            <a:r>
              <a:rPr lang="en-US" altLang="zh-CN" sz="2000" b="1" dirty="0">
                <a:latin typeface="+mj-ea"/>
                <a:ea typeface="+mj-ea"/>
              </a:rPr>
              <a:t>'auto'</a:t>
            </a:r>
            <a:r>
              <a:rPr lang="zh-CN" altLang="en-US" sz="2000" b="1" dirty="0">
                <a:latin typeface="+mj-ea"/>
                <a:ea typeface="+mj-ea"/>
              </a:rPr>
              <a:t>，则其计算值为元素的父元素的</a:t>
            </a:r>
            <a:r>
              <a:rPr lang="en-US" altLang="zh-CN" sz="2000" b="1" dirty="0">
                <a:latin typeface="+mj-ea"/>
                <a:ea typeface="+mj-ea"/>
              </a:rPr>
              <a:t>'align-items'</a:t>
            </a:r>
            <a:r>
              <a:rPr lang="zh-CN" altLang="en-US" sz="2000" b="1" dirty="0">
                <a:latin typeface="+mj-ea"/>
                <a:ea typeface="+mj-ea"/>
              </a:rPr>
              <a:t>值，如果其没有父元素，则计算值为</a:t>
            </a:r>
            <a:r>
              <a:rPr lang="en-US" altLang="zh-CN" sz="2000" b="1" dirty="0">
                <a:latin typeface="+mj-ea"/>
                <a:ea typeface="+mj-ea"/>
              </a:rPr>
              <a:t>'stretch'</a:t>
            </a:r>
            <a:r>
              <a:rPr lang="zh-CN" altLang="en-US" sz="2000" b="1" dirty="0">
                <a:latin typeface="+mj-ea"/>
                <a:ea typeface="+mj-ea"/>
              </a:rPr>
              <a:t>。</a:t>
            </a:r>
          </a:p>
          <a:p>
            <a:r>
              <a:rPr lang="en-US" altLang="zh-CN" sz="2000" b="1" dirty="0">
                <a:latin typeface="+mj-ea"/>
                <a:ea typeface="+mj-ea"/>
              </a:rPr>
              <a:t>flex-start</a:t>
            </a:r>
            <a:r>
              <a:rPr lang="zh-CN" altLang="en-US" sz="2000" b="1" dirty="0">
                <a:latin typeface="+mj-ea"/>
                <a:ea typeface="+mj-ea"/>
              </a:rPr>
              <a:t>：弹性盒子元素的侧轴（纵轴）起始位置的边界紧靠住该行的侧轴起始边界。</a:t>
            </a:r>
          </a:p>
          <a:p>
            <a:r>
              <a:rPr lang="en-US" altLang="zh-CN" sz="2000" b="1" dirty="0">
                <a:latin typeface="+mj-ea"/>
                <a:ea typeface="+mj-ea"/>
              </a:rPr>
              <a:t>flex-end</a:t>
            </a:r>
            <a:r>
              <a:rPr lang="zh-CN" altLang="en-US" sz="2000" b="1" dirty="0">
                <a:latin typeface="+mj-ea"/>
                <a:ea typeface="+mj-ea"/>
              </a:rPr>
              <a:t>：弹性盒子元素的侧轴（纵轴）起始位置的边界紧靠住该行的侧轴结束边界。</a:t>
            </a:r>
          </a:p>
          <a:p>
            <a:r>
              <a:rPr lang="en-US" altLang="zh-CN" sz="2000" b="1" dirty="0">
                <a:latin typeface="+mj-ea"/>
                <a:ea typeface="+mj-ea"/>
              </a:rPr>
              <a:t>center</a:t>
            </a:r>
            <a:r>
              <a:rPr lang="zh-CN" altLang="en-US" sz="2000" b="1" dirty="0">
                <a:latin typeface="+mj-ea"/>
                <a:ea typeface="+mj-ea"/>
              </a:rPr>
              <a:t>：弹性盒子元素在该行的侧轴（纵轴）上居中放置。（如果该行的尺寸小于弹性盒子元素的尺寸，则会向两个方向溢出相同的长度）。</a:t>
            </a:r>
          </a:p>
          <a:p>
            <a:r>
              <a:rPr lang="en-US" altLang="zh-CN" sz="2000" b="1" dirty="0">
                <a:latin typeface="+mj-ea"/>
                <a:ea typeface="+mj-ea"/>
              </a:rPr>
              <a:t>baseline</a:t>
            </a:r>
            <a:r>
              <a:rPr lang="zh-CN" altLang="en-US" sz="2000" b="1" dirty="0">
                <a:latin typeface="+mj-ea"/>
                <a:ea typeface="+mj-ea"/>
              </a:rPr>
              <a:t>：如弹性盒子元素的行内轴与侧轴为同一条，则该值与</a:t>
            </a:r>
            <a:r>
              <a:rPr lang="en-US" altLang="zh-CN" sz="2000" b="1" dirty="0">
                <a:latin typeface="+mj-ea"/>
                <a:ea typeface="+mj-ea"/>
              </a:rPr>
              <a:t>'flex-start'</a:t>
            </a:r>
            <a:r>
              <a:rPr lang="zh-CN" altLang="en-US" sz="2000" b="1" dirty="0">
                <a:latin typeface="+mj-ea"/>
                <a:ea typeface="+mj-ea"/>
              </a:rPr>
              <a:t>等效。其它情况下，该值将参与基线对齐。</a:t>
            </a:r>
          </a:p>
          <a:p>
            <a:r>
              <a:rPr lang="en-US" altLang="zh-CN" sz="2000" b="1" dirty="0">
                <a:latin typeface="+mj-ea"/>
                <a:ea typeface="+mj-ea"/>
              </a:rPr>
              <a:t>stretch</a:t>
            </a:r>
            <a:r>
              <a:rPr lang="zh-CN" altLang="en-US" sz="2000" b="1" dirty="0">
                <a:latin typeface="+mj-ea"/>
                <a:ea typeface="+mj-ea"/>
              </a:rPr>
              <a:t>：如果指定侧轴大小的属性值为</a:t>
            </a:r>
            <a:r>
              <a:rPr lang="en-US" altLang="zh-CN" sz="2000" b="1" dirty="0">
                <a:latin typeface="+mj-ea"/>
                <a:ea typeface="+mj-ea"/>
              </a:rPr>
              <a:t>'auto'</a:t>
            </a:r>
            <a:r>
              <a:rPr lang="zh-CN" altLang="en-US" sz="2000" b="1" dirty="0">
                <a:latin typeface="+mj-ea"/>
                <a:ea typeface="+mj-ea"/>
              </a:rPr>
              <a:t>，则其值会使项目的边距盒的尺寸尽可能接近所在行的尺寸，但同时会遵照</a:t>
            </a:r>
            <a:r>
              <a:rPr lang="en-US" altLang="zh-CN" sz="2000" b="1" dirty="0">
                <a:latin typeface="+mj-ea"/>
                <a:ea typeface="+mj-ea"/>
              </a:rPr>
              <a:t>'min/max-width/height'</a:t>
            </a:r>
            <a:r>
              <a:rPr lang="zh-CN" altLang="en-US" sz="2000" b="1" dirty="0">
                <a:latin typeface="+mj-ea"/>
                <a:ea typeface="+mj-ea"/>
              </a:rPr>
              <a:t>属性的限制。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01B698-21D3-422E-81DC-C26E8B7741C1}"/>
              </a:ext>
            </a:extLst>
          </p:cNvPr>
          <p:cNvSpPr/>
          <p:nvPr/>
        </p:nvSpPr>
        <p:spPr>
          <a:xfrm>
            <a:off x="289224" y="2938378"/>
            <a:ext cx="3336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DA1F28"/>
                </a:solidFill>
                <a:latin typeface="Georgia" panose="02040502050405020303" pitchFamily="18" charset="0"/>
              </a:rPr>
              <a:t>align-self</a:t>
            </a:r>
            <a:r>
              <a:rPr lang="zh-CN" altLang="en-US" sz="2800" b="1" dirty="0">
                <a:solidFill>
                  <a:srgbClr val="DA1F28"/>
                </a:solidFill>
                <a:latin typeface="Georgia" panose="02040502050405020303" pitchFamily="18" charset="0"/>
              </a:rPr>
              <a:t>属性：；</a:t>
            </a:r>
            <a:endParaRPr lang="zh-CN" altLang="en-US" sz="2800" b="1" i="0" u="none" strike="noStrike" dirty="0">
              <a:solidFill>
                <a:srgbClr val="DA1F28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0428A1-973D-4F5F-BF46-F78C5ED9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426" y="923055"/>
            <a:ext cx="3942857" cy="2600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C3BFC23-3958-C44D-B24C-F55A435128D5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55B4862-B54D-1447-A11C-DBDCD66F4A81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1399F01-17B0-3E45-8C0C-0862B1F27010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ADE5599-A799-1448-BA1A-859CF98CD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553107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/>
              <a:t>弹性盒子内的单个子元素在纵轴的顺序</a:t>
            </a:r>
          </a:p>
        </p:txBody>
      </p:sp>
    </p:spTree>
    <p:extLst>
      <p:ext uri="{BB962C8B-B14F-4D97-AF65-F5344CB8AC3E}">
        <p14:creationId xmlns:p14="http://schemas.microsoft.com/office/powerpoint/2010/main" val="172110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0F92330-0BDA-4904-8EA3-85783A2F3A37}"/>
              </a:ext>
            </a:extLst>
          </p:cNvPr>
          <p:cNvSpPr/>
          <p:nvPr/>
        </p:nvSpPr>
        <p:spPr>
          <a:xfrm>
            <a:off x="261764" y="1084177"/>
            <a:ext cx="5256584" cy="2880320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80B7CA-2BCE-4EB6-8EBD-8D67C45659F6}"/>
              </a:ext>
            </a:extLst>
          </p:cNvPr>
          <p:cNvSpPr/>
          <p:nvPr/>
        </p:nvSpPr>
        <p:spPr>
          <a:xfrm>
            <a:off x="837828" y="1084177"/>
            <a:ext cx="4104456" cy="1584176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A946F8-E764-4C08-AE45-349EFDAC5965}"/>
              </a:ext>
            </a:extLst>
          </p:cNvPr>
          <p:cNvSpPr txBox="1"/>
          <p:nvPr/>
        </p:nvSpPr>
        <p:spPr>
          <a:xfrm>
            <a:off x="5855487" y="1987935"/>
            <a:ext cx="44644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>
                <a:solidFill>
                  <a:srgbClr val="545454"/>
                </a:solidFill>
                <a:latin typeface="Century Gothic"/>
              </a:rPr>
              <a:t>块元素在父元素中水平居中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AE559F-0DB8-4250-9868-AB5E8A3D2382}"/>
              </a:ext>
            </a:extLst>
          </p:cNvPr>
          <p:cNvSpPr/>
          <p:nvPr/>
        </p:nvSpPr>
        <p:spPr>
          <a:xfrm>
            <a:off x="6526460" y="3745880"/>
            <a:ext cx="5256584" cy="2880320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47DC84-DB6F-4ACC-8114-12EF7FCBAE03}"/>
              </a:ext>
            </a:extLst>
          </p:cNvPr>
          <p:cNvSpPr/>
          <p:nvPr/>
        </p:nvSpPr>
        <p:spPr>
          <a:xfrm>
            <a:off x="6530676" y="4393952"/>
            <a:ext cx="4104456" cy="1584176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760B6E5-FBFC-4E75-8504-BF07B1BE9AE5}"/>
              </a:ext>
            </a:extLst>
          </p:cNvPr>
          <p:cNvSpPr txBox="1"/>
          <p:nvPr/>
        </p:nvSpPr>
        <p:spPr>
          <a:xfrm>
            <a:off x="1728130" y="5272720"/>
            <a:ext cx="44644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>
                <a:solidFill>
                  <a:srgbClr val="545454"/>
                </a:solidFill>
                <a:latin typeface="Century Gothic"/>
              </a:rPr>
              <a:t>块元素在父元素中垂直居中</a:t>
            </a:r>
          </a:p>
        </p:txBody>
      </p:sp>
      <p:sp>
        <p:nvSpPr>
          <p:cNvPr id="19" name="星形: 十角 18">
            <a:extLst>
              <a:ext uri="{FF2B5EF4-FFF2-40B4-BE49-F238E27FC236}">
                <a16:creationId xmlns:a16="http://schemas.microsoft.com/office/drawing/2014/main" id="{D74FE1E3-7BED-470E-975B-2D1618E90AFE}"/>
              </a:ext>
            </a:extLst>
          </p:cNvPr>
          <p:cNvSpPr/>
          <p:nvPr/>
        </p:nvSpPr>
        <p:spPr>
          <a:xfrm>
            <a:off x="5518348" y="1876265"/>
            <a:ext cx="674278" cy="648072"/>
          </a:xfrm>
          <a:prstGeom prst="star10">
            <a:avLst/>
          </a:prstGeom>
          <a:solidFill>
            <a:srgbClr val="545454"/>
          </a:solidFill>
          <a:ln w="25400" cap="flat" cmpd="sng" algn="ctr">
            <a:solidFill>
              <a:srgbClr val="545454">
                <a:shade val="50000"/>
              </a:srgbClr>
            </a:solidFill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0" name="星形: 十角 19">
            <a:extLst>
              <a:ext uri="{FF2B5EF4-FFF2-40B4-BE49-F238E27FC236}">
                <a16:creationId xmlns:a16="http://schemas.microsoft.com/office/drawing/2014/main" id="{37482A5B-3E08-4F86-BF5E-BF54096EA4C7}"/>
              </a:ext>
            </a:extLst>
          </p:cNvPr>
          <p:cNvSpPr/>
          <p:nvPr/>
        </p:nvSpPr>
        <p:spPr>
          <a:xfrm>
            <a:off x="5850074" y="5161050"/>
            <a:ext cx="674278" cy="648072"/>
          </a:xfrm>
          <a:prstGeom prst="star10">
            <a:avLst/>
          </a:prstGeom>
          <a:solidFill>
            <a:srgbClr val="545454"/>
          </a:solidFill>
          <a:ln w="25400" cap="flat" cmpd="sng" algn="ctr">
            <a:solidFill>
              <a:srgbClr val="545454">
                <a:shade val="50000"/>
              </a:srgbClr>
            </a:solidFill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2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BB1ACFF-6FF8-C64B-B2DE-DF913708F5F2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C96EC56-7064-2740-AE7F-5222F399A40E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B6071F7-3885-C548-A5DF-D7426B73E395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矩形 44">
            <a:extLst>
              <a:ext uri="{FF2B5EF4-FFF2-40B4-BE49-F238E27FC236}">
                <a16:creationId xmlns:a16="http://schemas.microsoft.com/office/drawing/2014/main" id="{6F70C63B-66EF-3B49-BE16-AFE2129CA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为什么需要弹性盒模型？</a:t>
            </a:r>
          </a:p>
        </p:txBody>
      </p:sp>
    </p:spTree>
    <p:extLst>
      <p:ext uri="{BB962C8B-B14F-4D97-AF65-F5344CB8AC3E}">
        <p14:creationId xmlns:p14="http://schemas.microsoft.com/office/powerpoint/2010/main" val="264852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752FDF1-91FA-49F2-9074-9FFDEDE4F692}"/>
              </a:ext>
            </a:extLst>
          </p:cNvPr>
          <p:cNvSpPr/>
          <p:nvPr/>
        </p:nvSpPr>
        <p:spPr>
          <a:xfrm>
            <a:off x="114947" y="963391"/>
            <a:ext cx="5256584" cy="2880320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46AFCD-F249-4033-A296-9B1FD0955B0F}"/>
              </a:ext>
            </a:extLst>
          </p:cNvPr>
          <p:cNvSpPr/>
          <p:nvPr/>
        </p:nvSpPr>
        <p:spPr>
          <a:xfrm>
            <a:off x="691011" y="963391"/>
            <a:ext cx="4104456" cy="1584176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ea"/>
              </a:rPr>
              <a:t>W</a:t>
            </a:r>
            <a:endParaRPr lang="zh-CN" altLang="en-US" sz="24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CB0486-DD52-46D0-829F-C9281842CDB6}"/>
              </a:ext>
            </a:extLst>
          </p:cNvPr>
          <p:cNvSpPr txBox="1"/>
          <p:nvPr/>
        </p:nvSpPr>
        <p:spPr>
          <a:xfrm>
            <a:off x="907035" y="3989979"/>
            <a:ext cx="446449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>
                <a:solidFill>
                  <a:srgbClr val="545454"/>
                </a:solidFill>
                <a:latin typeface="Century Gothic"/>
              </a:rPr>
              <a:t>块元素在父元素中水平居中</a:t>
            </a:r>
            <a:endParaRPr lang="en-US" altLang="zh-CN" sz="2400">
              <a:solidFill>
                <a:srgbClr val="545454"/>
              </a:solidFill>
              <a:latin typeface="Century Gothic"/>
            </a:endParaRPr>
          </a:p>
          <a:p>
            <a:pPr algn="ctr">
              <a:lnSpc>
                <a:spcPct val="90000"/>
              </a:lnSpc>
            </a:pPr>
            <a:r>
              <a:rPr lang="en-US" altLang="zh-CN" sz="2400">
                <a:solidFill>
                  <a:srgbClr val="545454"/>
                </a:solidFill>
                <a:latin typeface="Century Gothic"/>
              </a:rPr>
              <a:t>L=R</a:t>
            </a:r>
            <a:endParaRPr lang="zh-CN" altLang="en-US" sz="2400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" name="星形: 十角 10">
            <a:extLst>
              <a:ext uri="{FF2B5EF4-FFF2-40B4-BE49-F238E27FC236}">
                <a16:creationId xmlns:a16="http://schemas.microsoft.com/office/drawing/2014/main" id="{D8A2E0D3-9D56-4EAC-95E6-E2C3B86B47D0}"/>
              </a:ext>
            </a:extLst>
          </p:cNvPr>
          <p:cNvSpPr/>
          <p:nvPr/>
        </p:nvSpPr>
        <p:spPr>
          <a:xfrm>
            <a:off x="537765" y="3878309"/>
            <a:ext cx="674278" cy="648072"/>
          </a:xfrm>
          <a:prstGeom prst="star10">
            <a:avLst/>
          </a:prstGeom>
          <a:solidFill>
            <a:srgbClr val="545454"/>
          </a:solidFill>
          <a:ln w="25400" cap="flat" cmpd="sng" algn="ctr">
            <a:solidFill>
              <a:srgbClr val="545454">
                <a:shade val="50000"/>
              </a:srgbClr>
            </a:solidFill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453B1A-0D99-49E9-A3CA-C9DE569FFF5F}"/>
              </a:ext>
            </a:extLst>
          </p:cNvPr>
          <p:cNvSpPr/>
          <p:nvPr/>
        </p:nvSpPr>
        <p:spPr>
          <a:xfrm>
            <a:off x="7656860" y="1405019"/>
            <a:ext cx="429912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margin-left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margin-right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的值设置为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auto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17CAB02-A5CB-4BCE-B9C3-5597AC0B7495}"/>
              </a:ext>
            </a:extLst>
          </p:cNvPr>
          <p:cNvGrpSpPr/>
          <p:nvPr/>
        </p:nvGrpSpPr>
        <p:grpSpPr>
          <a:xfrm>
            <a:off x="7238346" y="1383973"/>
            <a:ext cx="453970" cy="390378"/>
            <a:chOff x="7238346" y="1383973"/>
            <a:chExt cx="453970" cy="39037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166D239-6D6E-48EA-BE87-A6C7ABF3D0D6}"/>
                </a:ext>
              </a:extLst>
            </p:cNvPr>
            <p:cNvSpPr/>
            <p:nvPr/>
          </p:nvSpPr>
          <p:spPr>
            <a:xfrm>
              <a:off x="7252414" y="1383973"/>
              <a:ext cx="390378" cy="390378"/>
            </a:xfrm>
            <a:prstGeom prst="rect">
              <a:avLst/>
            </a:prstGeom>
            <a:solidFill>
              <a:srgbClr val="4673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9DBB2CF-B3CF-448A-B2F0-735FB09E11FC}"/>
                </a:ext>
              </a:extLst>
            </p:cNvPr>
            <p:cNvSpPr txBox="1"/>
            <p:nvPr/>
          </p:nvSpPr>
          <p:spPr>
            <a:xfrm>
              <a:off x="7238346" y="140501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CD67F7A-ECFA-4546-AB7E-AFF783A561CE}"/>
              </a:ext>
            </a:extLst>
          </p:cNvPr>
          <p:cNvSpPr txBox="1"/>
          <p:nvPr/>
        </p:nvSpPr>
        <p:spPr>
          <a:xfrm>
            <a:off x="5829608" y="117418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rgbClr val="46739C"/>
                </a:solidFill>
                <a:latin typeface="+mj-ea"/>
                <a:ea typeface="+mj-ea"/>
              </a:rPr>
              <a:t>方案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176B43B-A10A-45BB-8DAA-B4666EED407D}"/>
              </a:ext>
            </a:extLst>
          </p:cNvPr>
          <p:cNvSpPr/>
          <p:nvPr/>
        </p:nvSpPr>
        <p:spPr>
          <a:xfrm>
            <a:off x="8039747" y="1813210"/>
            <a:ext cx="3275953" cy="1795043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46AD11-1B95-47EA-A082-E0397DFD94F0}"/>
              </a:ext>
            </a:extLst>
          </p:cNvPr>
          <p:cNvSpPr/>
          <p:nvPr/>
        </p:nvSpPr>
        <p:spPr>
          <a:xfrm>
            <a:off x="8398755" y="1813210"/>
            <a:ext cx="2557936" cy="98727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6E37926-079C-4CE3-B4C7-80A72E32DE9C}"/>
              </a:ext>
            </a:extLst>
          </p:cNvPr>
          <p:cNvCxnSpPr/>
          <p:nvPr/>
        </p:nvCxnSpPr>
        <p:spPr>
          <a:xfrm>
            <a:off x="8039747" y="2205990"/>
            <a:ext cx="3590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3BEE17D-B1DA-45C6-9A80-37A960BA1265}"/>
              </a:ext>
            </a:extLst>
          </p:cNvPr>
          <p:cNvCxnSpPr>
            <a:cxnSpLocks/>
          </p:cNvCxnSpPr>
          <p:nvPr/>
        </p:nvCxnSpPr>
        <p:spPr>
          <a:xfrm flipH="1">
            <a:off x="10956691" y="2205990"/>
            <a:ext cx="3590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9B2A762-5495-4094-AB0D-623DAB9820C0}"/>
              </a:ext>
            </a:extLst>
          </p:cNvPr>
          <p:cNvCxnSpPr>
            <a:cxnSpLocks/>
          </p:cNvCxnSpPr>
          <p:nvPr/>
        </p:nvCxnSpPr>
        <p:spPr>
          <a:xfrm flipV="1">
            <a:off x="7447603" y="2306848"/>
            <a:ext cx="690557" cy="493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817FD926-7C4C-44B0-889F-9DBBE878F527}"/>
              </a:ext>
            </a:extLst>
          </p:cNvPr>
          <p:cNvSpPr/>
          <p:nvPr/>
        </p:nvSpPr>
        <p:spPr>
          <a:xfrm>
            <a:off x="6165898" y="2835036"/>
            <a:ext cx="1716111" cy="369332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margin-left:auto</a:t>
            </a:r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14D391A-6177-45FD-B50C-65D887811D0C}"/>
              </a:ext>
            </a:extLst>
          </p:cNvPr>
          <p:cNvSpPr/>
          <p:nvPr/>
        </p:nvSpPr>
        <p:spPr>
          <a:xfrm>
            <a:off x="10296745" y="3614762"/>
            <a:ext cx="1841081" cy="369332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margin-right:auto</a:t>
            </a:r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BC1F144-BBA8-4028-95DF-5D0B99742BD5}"/>
              </a:ext>
            </a:extLst>
          </p:cNvPr>
          <p:cNvCxnSpPr>
            <a:cxnSpLocks/>
          </p:cNvCxnSpPr>
          <p:nvPr/>
        </p:nvCxnSpPr>
        <p:spPr>
          <a:xfrm flipH="1" flipV="1">
            <a:off x="11217286" y="2303829"/>
            <a:ext cx="547503" cy="1357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3EE42C8-E714-4175-A98B-B7FB0AB44AE2}"/>
              </a:ext>
            </a:extLst>
          </p:cNvPr>
          <p:cNvSpPr txBox="1"/>
          <p:nvPr/>
        </p:nvSpPr>
        <p:spPr>
          <a:xfrm>
            <a:off x="5740801" y="402837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rgbClr val="46739C"/>
                </a:solidFill>
                <a:latin typeface="+mj-ea"/>
                <a:ea typeface="+mj-ea"/>
              </a:rPr>
              <a:t>方案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1C39B30-3C4C-4CCB-B385-A853D5AA8155}"/>
              </a:ext>
            </a:extLst>
          </p:cNvPr>
          <p:cNvGrpSpPr/>
          <p:nvPr/>
        </p:nvGrpSpPr>
        <p:grpSpPr>
          <a:xfrm>
            <a:off x="7156573" y="4248686"/>
            <a:ext cx="453970" cy="390378"/>
            <a:chOff x="7238346" y="1383973"/>
            <a:chExt cx="453970" cy="39037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4B40085-4BEE-4666-AA8D-41293D748F7C}"/>
                </a:ext>
              </a:extLst>
            </p:cNvPr>
            <p:cNvSpPr/>
            <p:nvPr/>
          </p:nvSpPr>
          <p:spPr>
            <a:xfrm>
              <a:off x="7252414" y="1383973"/>
              <a:ext cx="390378" cy="390378"/>
            </a:xfrm>
            <a:prstGeom prst="rect">
              <a:avLst/>
            </a:prstGeom>
            <a:solidFill>
              <a:srgbClr val="4673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8AC7925-374D-4BF6-8B13-CFDEDD140007}"/>
                </a:ext>
              </a:extLst>
            </p:cNvPr>
            <p:cNvSpPr txBox="1"/>
            <p:nvPr/>
          </p:nvSpPr>
          <p:spPr>
            <a:xfrm>
              <a:off x="7238346" y="140501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9D137CD9-844A-413A-9311-7964C90F95A5}"/>
              </a:ext>
            </a:extLst>
          </p:cNvPr>
          <p:cNvSpPr/>
          <p:nvPr/>
        </p:nvSpPr>
        <p:spPr>
          <a:xfrm>
            <a:off x="7642792" y="4300833"/>
            <a:ext cx="4299120" cy="53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父元素和子元素设置相同的宽度，父元素设置同等值的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padding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8F860B7-8E27-4ABB-8552-356E7443D65C}"/>
              </a:ext>
            </a:extLst>
          </p:cNvPr>
          <p:cNvSpPr/>
          <p:nvPr/>
        </p:nvSpPr>
        <p:spPr>
          <a:xfrm>
            <a:off x="8039747" y="4847105"/>
            <a:ext cx="3275953" cy="1795043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4DFDC35-1313-42CF-9BBE-580D39E18F46}"/>
              </a:ext>
            </a:extLst>
          </p:cNvPr>
          <p:cNvSpPr/>
          <p:nvPr/>
        </p:nvSpPr>
        <p:spPr>
          <a:xfrm>
            <a:off x="8398755" y="4847105"/>
            <a:ext cx="2557936" cy="98727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4677FC9-1122-4F99-A3E1-65621CFC299E}"/>
              </a:ext>
            </a:extLst>
          </p:cNvPr>
          <p:cNvSpPr/>
          <p:nvPr/>
        </p:nvSpPr>
        <p:spPr>
          <a:xfrm>
            <a:off x="6165898" y="5868931"/>
            <a:ext cx="1489062" cy="369332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padding-left:L</a:t>
            </a:r>
            <a:endParaRPr lang="zh-CN" altLang="en-US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8C83E51-C437-4A1B-BF64-1223357F383F}"/>
              </a:ext>
            </a:extLst>
          </p:cNvPr>
          <p:cNvCxnSpPr>
            <a:cxnSpLocks/>
          </p:cNvCxnSpPr>
          <p:nvPr/>
        </p:nvCxnSpPr>
        <p:spPr>
          <a:xfrm flipV="1">
            <a:off x="10744200" y="5337725"/>
            <a:ext cx="473088" cy="784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64B99F52-AA74-4F21-92B0-44EAAE54F39C}"/>
              </a:ext>
            </a:extLst>
          </p:cNvPr>
          <p:cNvSpPr/>
          <p:nvPr/>
        </p:nvSpPr>
        <p:spPr>
          <a:xfrm>
            <a:off x="9384030" y="6133519"/>
            <a:ext cx="1931669" cy="369332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cs typeface="Segoe UI Semilight" panose="020B0402040204020203" pitchFamily="34" charset="0"/>
              </a:rPr>
              <a:t>padding-right:R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149D340-AD87-4F24-B454-A025B2A64E20}"/>
              </a:ext>
            </a:extLst>
          </p:cNvPr>
          <p:cNvCxnSpPr/>
          <p:nvPr/>
        </p:nvCxnSpPr>
        <p:spPr>
          <a:xfrm>
            <a:off x="8039747" y="5337725"/>
            <a:ext cx="3590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8D49D6D-8F5C-4AE4-8C27-EA31D47DAA4C}"/>
              </a:ext>
            </a:extLst>
          </p:cNvPr>
          <p:cNvCxnSpPr>
            <a:cxnSpLocks/>
          </p:cNvCxnSpPr>
          <p:nvPr/>
        </p:nvCxnSpPr>
        <p:spPr>
          <a:xfrm flipH="1">
            <a:off x="10956691" y="5227320"/>
            <a:ext cx="3590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440E88FD-3E67-4F4D-824D-1519B0A1000C}"/>
              </a:ext>
            </a:extLst>
          </p:cNvPr>
          <p:cNvCxnSpPr>
            <a:cxnSpLocks/>
          </p:cNvCxnSpPr>
          <p:nvPr/>
        </p:nvCxnSpPr>
        <p:spPr>
          <a:xfrm flipV="1">
            <a:off x="7297513" y="5317328"/>
            <a:ext cx="690557" cy="493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A1D32DE-4FF9-4B5E-BFEE-6FD1519962FF}"/>
              </a:ext>
            </a:extLst>
          </p:cNvPr>
          <p:cNvCxnSpPr>
            <a:cxnSpLocks/>
          </p:cNvCxnSpPr>
          <p:nvPr/>
        </p:nvCxnSpPr>
        <p:spPr>
          <a:xfrm>
            <a:off x="681184" y="2005183"/>
            <a:ext cx="410445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F27CBA7-B98D-4639-BCBF-91B7D1DE251C}"/>
              </a:ext>
            </a:extLst>
          </p:cNvPr>
          <p:cNvCxnSpPr>
            <a:cxnSpLocks/>
          </p:cNvCxnSpPr>
          <p:nvPr/>
        </p:nvCxnSpPr>
        <p:spPr>
          <a:xfrm>
            <a:off x="114947" y="2303829"/>
            <a:ext cx="576064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7DBD418-3918-42C8-9F9F-9BA98D6436C2}"/>
              </a:ext>
            </a:extLst>
          </p:cNvPr>
          <p:cNvCxnSpPr>
            <a:cxnSpLocks/>
          </p:cNvCxnSpPr>
          <p:nvPr/>
        </p:nvCxnSpPr>
        <p:spPr>
          <a:xfrm>
            <a:off x="4785640" y="2303829"/>
            <a:ext cx="576064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422DA1C3-4ECA-4E55-8944-AFB1C9A9A711}"/>
              </a:ext>
            </a:extLst>
          </p:cNvPr>
          <p:cNvSpPr/>
          <p:nvPr/>
        </p:nvSpPr>
        <p:spPr>
          <a:xfrm>
            <a:off x="232369" y="1919132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j-ea"/>
              </a:rPr>
              <a:t>L</a:t>
            </a:r>
            <a:endParaRPr lang="zh-CN" altLang="en-US">
              <a:solidFill>
                <a:schemeClr val="bg1"/>
              </a:solidFill>
              <a:latin typeface="+mj-ea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B652E58-05F3-4989-ACB7-BB9DC2F612D1}"/>
              </a:ext>
            </a:extLst>
          </p:cNvPr>
          <p:cNvSpPr/>
          <p:nvPr/>
        </p:nvSpPr>
        <p:spPr>
          <a:xfrm>
            <a:off x="4913678" y="1811539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j-ea"/>
              </a:rPr>
              <a:t>R</a:t>
            </a:r>
            <a:endParaRPr lang="zh-CN" altLang="en-US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F1252935-8BD7-4872-BD6C-441AAF6580FF}"/>
              </a:ext>
            </a:extLst>
          </p:cNvPr>
          <p:cNvCxnSpPr>
            <a:cxnSpLocks/>
          </p:cNvCxnSpPr>
          <p:nvPr/>
        </p:nvCxnSpPr>
        <p:spPr>
          <a:xfrm>
            <a:off x="114947" y="3414883"/>
            <a:ext cx="524675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1BC42337-3A70-45D5-9AEE-0E1B36146FCF}"/>
              </a:ext>
            </a:extLst>
          </p:cNvPr>
          <p:cNvSpPr/>
          <p:nvPr/>
        </p:nvSpPr>
        <p:spPr>
          <a:xfrm>
            <a:off x="2217085" y="298237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j-ea"/>
              </a:rPr>
              <a:t>W+L+R</a:t>
            </a:r>
            <a:endParaRPr lang="zh-CN" altLang="en-US">
              <a:solidFill>
                <a:schemeClr val="bg1"/>
              </a:solidFill>
              <a:latin typeface="+mj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9C96EB4-D028-45FD-AE05-83F5C6C42AF7}"/>
              </a:ext>
            </a:extLst>
          </p:cNvPr>
          <p:cNvSpPr txBox="1"/>
          <p:nvPr/>
        </p:nvSpPr>
        <p:spPr>
          <a:xfrm>
            <a:off x="114947" y="492125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rgbClr val="46739C"/>
                </a:solidFill>
                <a:latin typeface="+mj-ea"/>
                <a:ea typeface="+mj-ea"/>
              </a:rPr>
              <a:t>方案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737FE384-E520-4080-99FE-E11E9FFF55FE}"/>
              </a:ext>
            </a:extLst>
          </p:cNvPr>
          <p:cNvGrpSpPr/>
          <p:nvPr/>
        </p:nvGrpSpPr>
        <p:grpSpPr>
          <a:xfrm>
            <a:off x="1530719" y="5141562"/>
            <a:ext cx="453970" cy="390378"/>
            <a:chOff x="7238346" y="1383973"/>
            <a:chExt cx="453970" cy="390378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BC00833-46E1-4107-9484-5B94DEB406F1}"/>
                </a:ext>
              </a:extLst>
            </p:cNvPr>
            <p:cNvSpPr/>
            <p:nvPr/>
          </p:nvSpPr>
          <p:spPr>
            <a:xfrm>
              <a:off x="7252414" y="1383973"/>
              <a:ext cx="390378" cy="390378"/>
            </a:xfrm>
            <a:prstGeom prst="rect">
              <a:avLst/>
            </a:prstGeom>
            <a:solidFill>
              <a:srgbClr val="4673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1D4BAF3-C080-41B9-89B6-F5AE25802956}"/>
                </a:ext>
              </a:extLst>
            </p:cNvPr>
            <p:cNvSpPr txBox="1"/>
            <p:nvPr/>
          </p:nvSpPr>
          <p:spPr>
            <a:xfrm>
              <a:off x="7238346" y="140501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41F849D0-8FBF-4C15-A866-2363836B964F}"/>
              </a:ext>
            </a:extLst>
          </p:cNvPr>
          <p:cNvSpPr txBox="1"/>
          <p:nvPr/>
        </p:nvSpPr>
        <p:spPr>
          <a:xfrm>
            <a:off x="1998757" y="4747109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rgbClr val="46739C"/>
                </a:solidFill>
                <a:latin typeface="+mj-ea"/>
                <a:ea typeface="+mj-ea"/>
              </a:rPr>
              <a:t>……</a:t>
            </a:r>
            <a:endParaRPr lang="zh-CN" altLang="en-US" sz="4800" b="1">
              <a:solidFill>
                <a:srgbClr val="46739C"/>
              </a:solidFill>
              <a:latin typeface="+mj-ea"/>
              <a:ea typeface="+mj-ea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1059A1B-A70B-4FE5-BD95-42284141C85A}"/>
              </a:ext>
            </a:extLst>
          </p:cNvPr>
          <p:cNvSpPr txBox="1"/>
          <p:nvPr/>
        </p:nvSpPr>
        <p:spPr>
          <a:xfrm>
            <a:off x="45658" y="6053597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E74F56"/>
                </a:solidFill>
                <a:latin typeface="+mj-ea"/>
                <a:ea typeface="+mj-ea"/>
              </a:rPr>
              <a:t>特点：设置简单，自动计算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6B4CAF1-C2D8-A940-BA55-9AACDAEF306A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4F7A613-7002-CE42-A1EC-19F37B757E56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0CA0017-2BDC-7B4E-9D29-5DA51F9E6720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6" name="矩形 44">
            <a:extLst>
              <a:ext uri="{FF2B5EF4-FFF2-40B4-BE49-F238E27FC236}">
                <a16:creationId xmlns:a16="http://schemas.microsoft.com/office/drawing/2014/main" id="{5082023B-062E-5641-BF46-AE7C86F67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页面常见布局实现方案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水平居中</a:t>
            </a:r>
          </a:p>
        </p:txBody>
      </p:sp>
    </p:spTree>
    <p:extLst>
      <p:ext uri="{BB962C8B-B14F-4D97-AF65-F5344CB8AC3E}">
        <p14:creationId xmlns:p14="http://schemas.microsoft.com/office/powerpoint/2010/main" val="150032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752FDF1-91FA-49F2-9074-9FFDEDE4F692}"/>
              </a:ext>
            </a:extLst>
          </p:cNvPr>
          <p:cNvSpPr/>
          <p:nvPr/>
        </p:nvSpPr>
        <p:spPr>
          <a:xfrm>
            <a:off x="114947" y="963391"/>
            <a:ext cx="5256584" cy="2808509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46AFCD-F249-4033-A296-9B1FD0955B0F}"/>
              </a:ext>
            </a:extLst>
          </p:cNvPr>
          <p:cNvSpPr/>
          <p:nvPr/>
        </p:nvSpPr>
        <p:spPr>
          <a:xfrm>
            <a:off x="117684" y="1569701"/>
            <a:ext cx="4104456" cy="1584176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ea"/>
              </a:rPr>
              <a:t>h</a:t>
            </a:r>
            <a:endParaRPr lang="zh-CN" altLang="en-US" sz="24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CB0486-DD52-46D0-829F-C9281842CDB6}"/>
              </a:ext>
            </a:extLst>
          </p:cNvPr>
          <p:cNvSpPr txBox="1"/>
          <p:nvPr/>
        </p:nvSpPr>
        <p:spPr>
          <a:xfrm>
            <a:off x="907035" y="3989979"/>
            <a:ext cx="446449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dirty="0">
                <a:solidFill>
                  <a:srgbClr val="545454"/>
                </a:solidFill>
                <a:latin typeface="Century Gothic"/>
              </a:rPr>
              <a:t>块元素在父元素中垂直居中</a:t>
            </a:r>
            <a:endParaRPr lang="en-US" altLang="zh-CN" sz="2400" dirty="0">
              <a:solidFill>
                <a:srgbClr val="545454"/>
              </a:solidFill>
              <a:latin typeface="Century Gothic"/>
            </a:endParaRPr>
          </a:p>
          <a:p>
            <a:pPr algn="ctr">
              <a:lnSpc>
                <a:spcPct val="90000"/>
              </a:lnSpc>
            </a:pPr>
            <a:r>
              <a:rPr lang="en-US" altLang="zh-CN" sz="2400" dirty="0">
                <a:solidFill>
                  <a:srgbClr val="545454"/>
                </a:solidFill>
                <a:latin typeface="Century Gothic"/>
              </a:rPr>
              <a:t>B=T</a:t>
            </a:r>
            <a:endParaRPr lang="zh-CN" altLang="en-US" sz="2400" dirty="0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" name="星形: 十角 10">
            <a:extLst>
              <a:ext uri="{FF2B5EF4-FFF2-40B4-BE49-F238E27FC236}">
                <a16:creationId xmlns:a16="http://schemas.microsoft.com/office/drawing/2014/main" id="{D8A2E0D3-9D56-4EAC-95E6-E2C3B86B47D0}"/>
              </a:ext>
            </a:extLst>
          </p:cNvPr>
          <p:cNvSpPr/>
          <p:nvPr/>
        </p:nvSpPr>
        <p:spPr>
          <a:xfrm>
            <a:off x="537765" y="3878309"/>
            <a:ext cx="674278" cy="648072"/>
          </a:xfrm>
          <a:prstGeom prst="star10">
            <a:avLst/>
          </a:prstGeom>
          <a:solidFill>
            <a:srgbClr val="545454"/>
          </a:solidFill>
          <a:ln w="25400" cap="flat" cmpd="sng" algn="ctr">
            <a:solidFill>
              <a:srgbClr val="545454">
                <a:shade val="50000"/>
              </a:srgbClr>
            </a:solidFill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>
                <a:solidFill>
                  <a:prstClr val="white"/>
                </a:solidFill>
                <a:latin typeface="Century Gothic"/>
              </a:rPr>
              <a:t>2</a:t>
            </a: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17CAB02-A5CB-4BCE-B9C3-5597AC0B7495}"/>
              </a:ext>
            </a:extLst>
          </p:cNvPr>
          <p:cNvGrpSpPr/>
          <p:nvPr/>
        </p:nvGrpSpPr>
        <p:grpSpPr>
          <a:xfrm>
            <a:off x="7238346" y="1383973"/>
            <a:ext cx="453970" cy="390378"/>
            <a:chOff x="7238346" y="1383973"/>
            <a:chExt cx="453970" cy="39037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166D239-6D6E-48EA-BE87-A6C7ABF3D0D6}"/>
                </a:ext>
              </a:extLst>
            </p:cNvPr>
            <p:cNvSpPr/>
            <p:nvPr/>
          </p:nvSpPr>
          <p:spPr>
            <a:xfrm>
              <a:off x="7252414" y="1383973"/>
              <a:ext cx="390378" cy="390378"/>
            </a:xfrm>
            <a:prstGeom prst="rect">
              <a:avLst/>
            </a:prstGeom>
            <a:solidFill>
              <a:srgbClr val="4673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9DBB2CF-B3CF-448A-B2F0-735FB09E11FC}"/>
                </a:ext>
              </a:extLst>
            </p:cNvPr>
            <p:cNvSpPr txBox="1"/>
            <p:nvPr/>
          </p:nvSpPr>
          <p:spPr>
            <a:xfrm>
              <a:off x="7238346" y="140501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CD67F7A-ECFA-4546-AB7E-AFF783A561CE}"/>
              </a:ext>
            </a:extLst>
          </p:cNvPr>
          <p:cNvSpPr txBox="1"/>
          <p:nvPr/>
        </p:nvSpPr>
        <p:spPr>
          <a:xfrm>
            <a:off x="5829608" y="117418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rgbClr val="46739C"/>
                </a:solidFill>
                <a:latin typeface="+mj-ea"/>
                <a:ea typeface="+mj-ea"/>
              </a:rPr>
              <a:t>方案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176B43B-A10A-45BB-8DAA-B4666EED407D}"/>
              </a:ext>
            </a:extLst>
          </p:cNvPr>
          <p:cNvSpPr/>
          <p:nvPr/>
        </p:nvSpPr>
        <p:spPr>
          <a:xfrm>
            <a:off x="8039747" y="1813210"/>
            <a:ext cx="3275953" cy="1795043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46AD11-1B95-47EA-A082-E0397DFD94F0}"/>
              </a:ext>
            </a:extLst>
          </p:cNvPr>
          <p:cNvSpPr/>
          <p:nvPr/>
        </p:nvSpPr>
        <p:spPr>
          <a:xfrm>
            <a:off x="8039747" y="2217094"/>
            <a:ext cx="2557936" cy="98727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9B2A762-5495-4094-AB0D-623DAB9820C0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6826737" y="2005184"/>
            <a:ext cx="2027017" cy="8298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3EE42C8-E714-4175-A98B-B7FB0AB44AE2}"/>
              </a:ext>
            </a:extLst>
          </p:cNvPr>
          <p:cNvSpPr txBox="1"/>
          <p:nvPr/>
        </p:nvSpPr>
        <p:spPr>
          <a:xfrm>
            <a:off x="5740801" y="402837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rgbClr val="46739C"/>
                </a:solidFill>
                <a:latin typeface="+mj-ea"/>
                <a:ea typeface="+mj-ea"/>
              </a:rPr>
              <a:t>方案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1C39B30-3C4C-4CCB-B385-A853D5AA8155}"/>
              </a:ext>
            </a:extLst>
          </p:cNvPr>
          <p:cNvGrpSpPr/>
          <p:nvPr/>
        </p:nvGrpSpPr>
        <p:grpSpPr>
          <a:xfrm>
            <a:off x="7156573" y="4248686"/>
            <a:ext cx="453970" cy="390378"/>
            <a:chOff x="7238346" y="1383973"/>
            <a:chExt cx="453970" cy="39037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4B40085-4BEE-4666-AA8D-41293D748F7C}"/>
                </a:ext>
              </a:extLst>
            </p:cNvPr>
            <p:cNvSpPr/>
            <p:nvPr/>
          </p:nvSpPr>
          <p:spPr>
            <a:xfrm>
              <a:off x="7252414" y="1383973"/>
              <a:ext cx="390378" cy="390378"/>
            </a:xfrm>
            <a:prstGeom prst="rect">
              <a:avLst/>
            </a:prstGeom>
            <a:solidFill>
              <a:srgbClr val="4673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8AC7925-374D-4BF6-8B13-CFDEDD140007}"/>
                </a:ext>
              </a:extLst>
            </p:cNvPr>
            <p:cNvSpPr txBox="1"/>
            <p:nvPr/>
          </p:nvSpPr>
          <p:spPr>
            <a:xfrm>
              <a:off x="7238346" y="140501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9D137CD9-844A-413A-9311-7964C90F95A5}"/>
              </a:ext>
            </a:extLst>
          </p:cNvPr>
          <p:cNvSpPr/>
          <p:nvPr/>
        </p:nvSpPr>
        <p:spPr>
          <a:xfrm>
            <a:off x="7642792" y="4300833"/>
            <a:ext cx="429912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给父元素设置高度为：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h+B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，并设置一个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padding-top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  <a:sym typeface="Wingdings" panose="05000000000000000000" pitchFamily="2" charset="2"/>
              </a:rPr>
              <a:t>：（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  <a:sym typeface="Wingdings" panose="05000000000000000000" pitchFamily="2" charset="2"/>
              </a:rPr>
              <a:t>B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  <a:sym typeface="Wingdings" panose="05000000000000000000" pitchFamily="2" charset="2"/>
              </a:rPr>
              <a:t>）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  <a:sym typeface="Wingdings" panose="05000000000000000000" pitchFamily="2" charset="2"/>
              </a:rPr>
              <a:t>,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8F860B7-8E27-4ABB-8552-356E7443D65C}"/>
              </a:ext>
            </a:extLst>
          </p:cNvPr>
          <p:cNvSpPr/>
          <p:nvPr/>
        </p:nvSpPr>
        <p:spPr>
          <a:xfrm>
            <a:off x="8039747" y="4847105"/>
            <a:ext cx="3275953" cy="1795043"/>
          </a:xfrm>
          <a:prstGeom prst="rect">
            <a:avLst/>
          </a:prstGeom>
          <a:solidFill>
            <a:srgbClr val="D5393D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4DFDC35-1313-42CF-9BBE-580D39E18F46}"/>
              </a:ext>
            </a:extLst>
          </p:cNvPr>
          <p:cNvSpPr/>
          <p:nvPr/>
        </p:nvSpPr>
        <p:spPr>
          <a:xfrm>
            <a:off x="8039747" y="5250989"/>
            <a:ext cx="2557936" cy="987274"/>
          </a:xfrm>
          <a:prstGeom prst="rect">
            <a:avLst/>
          </a:prstGeom>
          <a:solidFill>
            <a:schemeClr val="accent4"/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0A1D32DE-4FF9-4B5E-BFEE-6FD1519962FF}"/>
              </a:ext>
            </a:extLst>
          </p:cNvPr>
          <p:cNvCxnSpPr>
            <a:cxnSpLocks/>
          </p:cNvCxnSpPr>
          <p:nvPr/>
        </p:nvCxnSpPr>
        <p:spPr>
          <a:xfrm>
            <a:off x="2468919" y="1511741"/>
            <a:ext cx="0" cy="160307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D9C96EB4-D028-45FD-AE05-83F5C6C42AF7}"/>
              </a:ext>
            </a:extLst>
          </p:cNvPr>
          <p:cNvSpPr txBox="1"/>
          <p:nvPr/>
        </p:nvSpPr>
        <p:spPr>
          <a:xfrm>
            <a:off x="64344" y="4901486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rgbClr val="46739C"/>
                </a:solidFill>
                <a:latin typeface="+mj-ea"/>
                <a:ea typeface="+mj-ea"/>
              </a:rPr>
              <a:t>方案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737FE384-E520-4080-99FE-E11E9FFF55FE}"/>
              </a:ext>
            </a:extLst>
          </p:cNvPr>
          <p:cNvGrpSpPr/>
          <p:nvPr/>
        </p:nvGrpSpPr>
        <p:grpSpPr>
          <a:xfrm>
            <a:off x="1480116" y="5121795"/>
            <a:ext cx="453970" cy="390378"/>
            <a:chOff x="7238346" y="1383973"/>
            <a:chExt cx="453970" cy="390378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BC00833-46E1-4107-9484-5B94DEB406F1}"/>
                </a:ext>
              </a:extLst>
            </p:cNvPr>
            <p:cNvSpPr/>
            <p:nvPr/>
          </p:nvSpPr>
          <p:spPr>
            <a:xfrm>
              <a:off x="7252414" y="1383973"/>
              <a:ext cx="390378" cy="390378"/>
            </a:xfrm>
            <a:prstGeom prst="rect">
              <a:avLst/>
            </a:prstGeom>
            <a:solidFill>
              <a:srgbClr val="4673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1D4BAF3-C080-41B9-89B6-F5AE25802956}"/>
                </a:ext>
              </a:extLst>
            </p:cNvPr>
            <p:cNvSpPr txBox="1"/>
            <p:nvPr/>
          </p:nvSpPr>
          <p:spPr>
            <a:xfrm>
              <a:off x="7238346" y="140501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41F849D0-8FBF-4C15-A866-2363836B964F}"/>
              </a:ext>
            </a:extLst>
          </p:cNvPr>
          <p:cNvSpPr txBox="1"/>
          <p:nvPr/>
        </p:nvSpPr>
        <p:spPr>
          <a:xfrm>
            <a:off x="1948154" y="4727342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>
                <a:solidFill>
                  <a:srgbClr val="46739C"/>
                </a:solidFill>
                <a:latin typeface="+mj-ea"/>
                <a:ea typeface="+mj-ea"/>
              </a:rPr>
              <a:t>……</a:t>
            </a:r>
            <a:endParaRPr lang="zh-CN" altLang="en-US" sz="4800" b="1">
              <a:solidFill>
                <a:srgbClr val="46739C"/>
              </a:solidFill>
              <a:latin typeface="+mj-ea"/>
              <a:ea typeface="+mj-ea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E4E7397-2A12-4587-81A7-A0036E6D59C5}"/>
              </a:ext>
            </a:extLst>
          </p:cNvPr>
          <p:cNvCxnSpPr>
            <a:cxnSpLocks/>
          </p:cNvCxnSpPr>
          <p:nvPr/>
        </p:nvCxnSpPr>
        <p:spPr>
          <a:xfrm>
            <a:off x="3726656" y="963391"/>
            <a:ext cx="0" cy="60631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9795DF4D-050C-4139-9A86-0D0250D2CF4B}"/>
              </a:ext>
            </a:extLst>
          </p:cNvPr>
          <p:cNvCxnSpPr>
            <a:cxnSpLocks/>
          </p:cNvCxnSpPr>
          <p:nvPr/>
        </p:nvCxnSpPr>
        <p:spPr>
          <a:xfrm>
            <a:off x="3726656" y="3153877"/>
            <a:ext cx="0" cy="60631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EAC2501-85E5-447B-AA39-DA3022A67602}"/>
              </a:ext>
            </a:extLst>
          </p:cNvPr>
          <p:cNvSpPr/>
          <p:nvPr/>
        </p:nvSpPr>
        <p:spPr>
          <a:xfrm>
            <a:off x="3139283" y="1064390"/>
            <a:ext cx="667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j-ea"/>
              </a:rPr>
              <a:t>T</a:t>
            </a:r>
            <a:endParaRPr lang="zh-CN" altLang="en-US">
              <a:solidFill>
                <a:schemeClr val="bg1"/>
              </a:solidFill>
              <a:latin typeface="+mj-ea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06E74EC-469F-48FA-A21D-344AFD751CE5}"/>
              </a:ext>
            </a:extLst>
          </p:cNvPr>
          <p:cNvSpPr/>
          <p:nvPr/>
        </p:nvSpPr>
        <p:spPr>
          <a:xfrm>
            <a:off x="3139283" y="3272366"/>
            <a:ext cx="667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j-ea"/>
              </a:rPr>
              <a:t>B</a:t>
            </a:r>
            <a:endParaRPr lang="zh-CN" altLang="en-US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E645880-13E7-4663-94F6-674CEAABAF1D}"/>
              </a:ext>
            </a:extLst>
          </p:cNvPr>
          <p:cNvCxnSpPr>
            <a:cxnSpLocks/>
          </p:cNvCxnSpPr>
          <p:nvPr/>
        </p:nvCxnSpPr>
        <p:spPr>
          <a:xfrm>
            <a:off x="5059719" y="1011675"/>
            <a:ext cx="0" cy="276022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6C0BEA56-20ED-4553-94FF-C23EC8D71691}"/>
              </a:ext>
            </a:extLst>
          </p:cNvPr>
          <p:cNvSpPr/>
          <p:nvPr/>
        </p:nvSpPr>
        <p:spPr>
          <a:xfrm>
            <a:off x="4400788" y="2184334"/>
            <a:ext cx="667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+mj-ea"/>
              </a:rPr>
              <a:t>H</a:t>
            </a:r>
            <a:endParaRPr lang="zh-CN" altLang="en-US">
              <a:solidFill>
                <a:schemeClr val="bg1"/>
              </a:solidFill>
              <a:latin typeface="+mj-ea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A1EB2A4-DEDD-4B11-A8E8-6BA45456CE9A}"/>
              </a:ext>
            </a:extLst>
          </p:cNvPr>
          <p:cNvSpPr/>
          <p:nvPr/>
        </p:nvSpPr>
        <p:spPr>
          <a:xfrm>
            <a:off x="7833849" y="1290353"/>
            <a:ext cx="4299120" cy="318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子元素设置一个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rPr>
              <a:t>margin-top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  <a:sym typeface="Wingdings" panose="05000000000000000000" pitchFamily="2" charset="2"/>
              </a:rPr>
              <a:t>：（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  <a:sym typeface="Wingdings" panose="05000000000000000000" pitchFamily="2" charset="2"/>
              </a:rPr>
              <a:t>H-h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  <a:sym typeface="Wingdings" panose="05000000000000000000" pitchFamily="2" charset="2"/>
              </a:rPr>
              <a:t>）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  <a:sym typeface="Wingdings" panose="05000000000000000000" pitchFamily="2" charset="2"/>
              </a:rPr>
              <a:t>/2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E93F60C-DB0C-4F37-8378-FD6264804E39}"/>
              </a:ext>
            </a:extLst>
          </p:cNvPr>
          <p:cNvSpPr txBox="1"/>
          <p:nvPr/>
        </p:nvSpPr>
        <p:spPr>
          <a:xfrm>
            <a:off x="114947" y="5784851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E74F56"/>
                </a:solidFill>
                <a:latin typeface="+mj-ea"/>
                <a:ea typeface="+mj-ea"/>
              </a:rPr>
              <a:t>特点：设置复杂，手动计算</a:t>
            </a:r>
            <a:endParaRPr lang="en-US" altLang="zh-CN" sz="3200" b="1">
              <a:solidFill>
                <a:srgbClr val="E74F56"/>
              </a:solidFill>
              <a:latin typeface="+mj-ea"/>
              <a:ea typeface="+mj-ea"/>
            </a:endParaRPr>
          </a:p>
          <a:p>
            <a:r>
              <a:rPr lang="en-US" altLang="zh-CN" sz="3200" b="1">
                <a:solidFill>
                  <a:srgbClr val="E74F56"/>
                </a:solidFill>
                <a:latin typeface="+mj-ea"/>
                <a:ea typeface="+mj-ea"/>
              </a:rPr>
              <a:t>	   </a:t>
            </a:r>
            <a:r>
              <a:rPr lang="zh-CN" altLang="en-US" sz="3200" b="1">
                <a:solidFill>
                  <a:srgbClr val="E74F56"/>
                </a:solidFill>
                <a:latin typeface="+mj-ea"/>
                <a:ea typeface="+mj-ea"/>
              </a:rPr>
              <a:t>需要知道详细宽高</a:t>
            </a: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9DE62FE2-EFB8-4C18-9A5B-2042BABEA848}"/>
              </a:ext>
            </a:extLst>
          </p:cNvPr>
          <p:cNvCxnSpPr>
            <a:cxnSpLocks/>
          </p:cNvCxnSpPr>
          <p:nvPr/>
        </p:nvCxnSpPr>
        <p:spPr>
          <a:xfrm>
            <a:off x="8997156" y="1774351"/>
            <a:ext cx="0" cy="44274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9051680-DEFC-4CD0-9CB8-9F438741507A}"/>
              </a:ext>
            </a:extLst>
          </p:cNvPr>
          <p:cNvCxnSpPr>
            <a:cxnSpLocks/>
          </p:cNvCxnSpPr>
          <p:nvPr/>
        </p:nvCxnSpPr>
        <p:spPr>
          <a:xfrm>
            <a:off x="8997156" y="3165510"/>
            <a:ext cx="0" cy="44274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BCED8FD6-E396-4397-8E33-B67ADB93D7F4}"/>
              </a:ext>
            </a:extLst>
          </p:cNvPr>
          <p:cNvSpPr/>
          <p:nvPr/>
        </p:nvSpPr>
        <p:spPr>
          <a:xfrm>
            <a:off x="5651864" y="2835036"/>
            <a:ext cx="2349746" cy="369332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margin-top: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  <a:sym typeface="Wingdings" panose="05000000000000000000" pitchFamily="2" charset="2"/>
              </a:rPr>
              <a:t> （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  <a:sym typeface="Wingdings" panose="05000000000000000000" pitchFamily="2" charset="2"/>
              </a:rPr>
              <a:t>H-h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  <a:sym typeface="Wingdings" panose="05000000000000000000" pitchFamily="2" charset="2"/>
              </a:rPr>
              <a:t>）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  <a:sym typeface="Wingdings" panose="05000000000000000000" pitchFamily="2" charset="2"/>
              </a:rPr>
              <a:t>/2</a:t>
            </a:r>
            <a:endParaRPr lang="zh-CN" altLang="en-US"/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DBCA197-096F-4BC3-BC61-1C3312DDA03B}"/>
              </a:ext>
            </a:extLst>
          </p:cNvPr>
          <p:cNvCxnSpPr>
            <a:cxnSpLocks/>
          </p:cNvCxnSpPr>
          <p:nvPr/>
        </p:nvCxnSpPr>
        <p:spPr>
          <a:xfrm>
            <a:off x="9286171" y="4808246"/>
            <a:ext cx="0" cy="44274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82603CA8-4D77-483E-9C38-EACD72788451}"/>
              </a:ext>
            </a:extLst>
          </p:cNvPr>
          <p:cNvSpPr/>
          <p:nvPr/>
        </p:nvSpPr>
        <p:spPr>
          <a:xfrm>
            <a:off x="6260020" y="5896684"/>
            <a:ext cx="1573829" cy="369332"/>
          </a:xfrm>
          <a:prstGeom prst="rect">
            <a:avLst/>
          </a:prstGeom>
          <a:ln w="19050">
            <a:solidFill>
              <a:srgbClr val="3D6487"/>
            </a:solidFill>
          </a:ln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</a:rPr>
              <a:t>padding-top: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  <a:sym typeface="Wingdings" panose="05000000000000000000" pitchFamily="2" charset="2"/>
              </a:rPr>
              <a:t>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Segoe UI Semilight" panose="020B0402040204020203" pitchFamily="34" charset="0"/>
                <a:sym typeface="Wingdings" panose="05000000000000000000" pitchFamily="2" charset="2"/>
              </a:rPr>
              <a:t>B</a:t>
            </a:r>
            <a:endParaRPr lang="zh-CN" altLang="en-US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241242F-6095-42D8-AF45-421EE498FAB0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7833849" y="5002092"/>
            <a:ext cx="1279055" cy="1079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D801FB9-1B03-EB46-9D5F-717DE0C84D94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7CB124A-921D-154C-9E81-3F7FC3994D8D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E4999DE-1D06-3B4D-BAED-938D0E88B22B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4" name="矩形 44">
            <a:extLst>
              <a:ext uri="{FF2B5EF4-FFF2-40B4-BE49-F238E27FC236}">
                <a16:creationId xmlns:a16="http://schemas.microsoft.com/office/drawing/2014/main" id="{0EC0D647-E5D0-F244-9BC1-DF5306A53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页面常见布局实现方案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垂直居中</a:t>
            </a:r>
          </a:p>
        </p:txBody>
      </p:sp>
    </p:spTree>
    <p:extLst>
      <p:ext uri="{BB962C8B-B14F-4D97-AF65-F5344CB8AC3E}">
        <p14:creationId xmlns:p14="http://schemas.microsoft.com/office/powerpoint/2010/main" val="202197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>
            <a:extLst>
              <a:ext uri="{FF2B5EF4-FFF2-40B4-BE49-F238E27FC236}">
                <a16:creationId xmlns:a16="http://schemas.microsoft.com/office/drawing/2014/main" id="{4AB91804-6E0B-4808-9E10-3ED13A0E8056}"/>
              </a:ext>
            </a:extLst>
          </p:cNvPr>
          <p:cNvSpPr txBox="1"/>
          <p:nvPr/>
        </p:nvSpPr>
        <p:spPr>
          <a:xfrm>
            <a:off x="2016612" y="2637297"/>
            <a:ext cx="8158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E74F56"/>
                </a:solidFill>
                <a:latin typeface="+mj-ea"/>
                <a:ea typeface="+mj-ea"/>
              </a:rPr>
              <a:t>需求：</a:t>
            </a:r>
            <a:r>
              <a:rPr lang="zh-CN" altLang="en-US" sz="3600" b="1">
                <a:latin typeface="+mj-ea"/>
                <a:ea typeface="+mj-ea"/>
              </a:rPr>
              <a:t>一种更为简单、有效的方式来对一个元素块中的子元素进行排列、对齐和分配空余空间。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EB2609B-AAC9-2D4E-ADE0-CC5D3A5E1A11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81BDD05-CF0D-1F48-9943-0CE27C759156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2ED265-6992-6649-9937-8161A72AD344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矩形 44">
            <a:extLst>
              <a:ext uri="{FF2B5EF4-FFF2-40B4-BE49-F238E27FC236}">
                <a16:creationId xmlns:a16="http://schemas.microsoft.com/office/drawing/2014/main" id="{14BADC2F-0D87-CB4C-A3EF-D9B6FEF14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前端需求</a:t>
            </a:r>
          </a:p>
        </p:txBody>
      </p:sp>
    </p:spTree>
    <p:extLst>
      <p:ext uri="{BB962C8B-B14F-4D97-AF65-F5344CB8AC3E}">
        <p14:creationId xmlns:p14="http://schemas.microsoft.com/office/powerpoint/2010/main" val="225787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D52943F-97E4-4E6F-B6F5-021B4124027E}"/>
              </a:ext>
            </a:extLst>
          </p:cNvPr>
          <p:cNvSpPr/>
          <p:nvPr/>
        </p:nvSpPr>
        <p:spPr>
          <a:xfrm>
            <a:off x="289224" y="45925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+mj-ea"/>
                <a:cs typeface="Segoe UI Semilight" panose="020B0402040204020203" pitchFamily="34" charset="0"/>
              </a:rPr>
              <a:t>新概念诞生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8E7F3D-988F-4141-AD23-8B1004675139}"/>
              </a:ext>
            </a:extLst>
          </p:cNvPr>
          <p:cNvSpPr/>
          <p:nvPr/>
        </p:nvSpPr>
        <p:spPr>
          <a:xfrm>
            <a:off x="984734" y="1767870"/>
            <a:ext cx="48141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b="1">
                <a:solidFill>
                  <a:srgbClr val="EBC050"/>
                </a:solidFill>
                <a:latin typeface="+mj-ea"/>
              </a:rPr>
              <a:t>flexbox</a:t>
            </a:r>
            <a:endParaRPr lang="zh-CN" altLang="en-US" sz="9600" b="1">
              <a:solidFill>
                <a:srgbClr val="EBC050"/>
              </a:solidFill>
              <a:latin typeface="+mj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F2828B-31CA-40BD-A486-CA70EF227AFE}"/>
              </a:ext>
            </a:extLst>
          </p:cNvPr>
          <p:cNvSpPr txBox="1"/>
          <p:nvPr/>
        </p:nvSpPr>
        <p:spPr>
          <a:xfrm>
            <a:off x="2019633" y="2931732"/>
            <a:ext cx="7558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rgbClr val="46739C"/>
                </a:solidFill>
                <a:latin typeface="+mj-ea"/>
                <a:ea typeface="+mj-ea"/>
              </a:rPr>
              <a:t>弹性盒模型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67F392-37F3-4380-9CFC-B2B860F4ACE1}"/>
              </a:ext>
            </a:extLst>
          </p:cNvPr>
          <p:cNvSpPr txBox="1"/>
          <p:nvPr/>
        </p:nvSpPr>
        <p:spPr>
          <a:xfrm>
            <a:off x="8639393" y="4571060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>
                <a:solidFill>
                  <a:srgbClr val="DA1F28"/>
                </a:solidFill>
                <a:latin typeface="+mj-ea"/>
                <a:ea typeface="+mj-ea"/>
              </a:rPr>
              <a:t>诞生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B58C2B3-8A17-8E47-A20E-E7E5806BD2B0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4BA3EA6-93F4-5943-844F-7A63D741C2D1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3A17D25-B3E3-AD43-84E8-D25F79E2F6ED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44">
            <a:extLst>
              <a:ext uri="{FF2B5EF4-FFF2-40B4-BE49-F238E27FC236}">
                <a16:creationId xmlns:a16="http://schemas.microsoft.com/office/drawing/2014/main" id="{D758B981-50A1-024F-9EE1-0DC275AC3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前端需求</a:t>
            </a:r>
          </a:p>
        </p:txBody>
      </p:sp>
    </p:spTree>
    <p:extLst>
      <p:ext uri="{BB962C8B-B14F-4D97-AF65-F5344CB8AC3E}">
        <p14:creationId xmlns:p14="http://schemas.microsoft.com/office/powerpoint/2010/main" val="164492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18E7F3D-988F-4141-AD23-8B1004675139}"/>
              </a:ext>
            </a:extLst>
          </p:cNvPr>
          <p:cNvSpPr/>
          <p:nvPr/>
        </p:nvSpPr>
        <p:spPr>
          <a:xfrm>
            <a:off x="812800" y="2999770"/>
            <a:ext cx="108718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EBC050"/>
                </a:solidFill>
                <a:latin typeface="+mj-ea"/>
              </a:rPr>
              <a:t>flexbox</a:t>
            </a:r>
            <a:r>
              <a:rPr lang="en-US" altLang="zh-CN" sz="8000" b="1" dirty="0">
                <a:solidFill>
                  <a:srgbClr val="DA1F28"/>
                </a:solidFill>
                <a:latin typeface="+mj-ea"/>
              </a:rPr>
              <a:t>=</a:t>
            </a:r>
            <a:r>
              <a:rPr lang="en-US" altLang="zh-CN" sz="8000" b="1" dirty="0">
                <a:solidFill>
                  <a:srgbClr val="3D6487"/>
                </a:solidFill>
                <a:latin typeface="+mj-ea"/>
              </a:rPr>
              <a:t>flexible box</a:t>
            </a:r>
            <a:endParaRPr lang="zh-CN" altLang="en-US" sz="8000" b="1" dirty="0">
              <a:solidFill>
                <a:srgbClr val="3D6487"/>
              </a:solidFill>
              <a:latin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472AB9-86C1-47EB-91EC-4BC666B60386}"/>
              </a:ext>
            </a:extLst>
          </p:cNvPr>
          <p:cNvSpPr/>
          <p:nvPr/>
        </p:nvSpPr>
        <p:spPr>
          <a:xfrm>
            <a:off x="7239176" y="4158109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>
                <a:solidFill>
                  <a:srgbClr val="3D6487"/>
                </a:solidFill>
                <a:latin typeface="+mj-ea"/>
              </a:rPr>
              <a:t>（全称）</a:t>
            </a:r>
            <a:endParaRPr lang="zh-CN" altLang="en-US" sz="32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B10EF70-E4E2-7748-8D29-66C6F3E80B80}"/>
              </a:ext>
            </a:extLst>
          </p:cNvPr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E8607F0-76FA-9741-ADEE-4CA6D3F28B9B}"/>
                </a:ext>
              </a:extLst>
            </p:cNvPr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EB233AA-7BD1-4A46-80E0-D54792DEFCED}"/>
                </a:ext>
              </a:extLst>
            </p:cNvPr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矩形 44">
            <a:extLst>
              <a:ext uri="{FF2B5EF4-FFF2-40B4-BE49-F238E27FC236}">
                <a16:creationId xmlns:a16="http://schemas.microsoft.com/office/drawing/2014/main" id="{63F5EFBA-1E3D-4744-8DB2-C386ABA9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flexbox</a:t>
            </a:r>
          </a:p>
        </p:txBody>
      </p:sp>
    </p:spTree>
    <p:extLst>
      <p:ext uri="{BB962C8B-B14F-4D97-AF65-F5344CB8AC3E}">
        <p14:creationId xmlns:p14="http://schemas.microsoft.com/office/powerpoint/2010/main" val="3899647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1951</Words>
  <Application>Microsoft Office PowerPoint</Application>
  <PresentationFormat>宽屏</PresentationFormat>
  <Paragraphs>268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微软雅黑</vt:lpstr>
      <vt:lpstr>微软雅黑</vt:lpstr>
      <vt:lpstr>Arial</vt:lpstr>
      <vt:lpstr>Calibri</vt:lpstr>
      <vt:lpstr>Calibri Light</vt:lpstr>
      <vt:lpstr>Cambria Math</vt:lpstr>
      <vt:lpstr>Century Gothic</vt:lpstr>
      <vt:lpstr>Georgia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 sen</dc:creator>
  <cp:lastModifiedBy>李 云云</cp:lastModifiedBy>
  <cp:revision>512</cp:revision>
  <dcterms:created xsi:type="dcterms:W3CDTF">2015-01-18T03:35:19Z</dcterms:created>
  <dcterms:modified xsi:type="dcterms:W3CDTF">2019-10-28T05:59:03Z</dcterms:modified>
</cp:coreProperties>
</file>